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6" r:id="rId8"/>
    <p:sldId id="280" r:id="rId9"/>
    <p:sldId id="281" r:id="rId10"/>
    <p:sldId id="282" r:id="rId11"/>
    <p:sldId id="283" r:id="rId12"/>
    <p:sldId id="293" r:id="rId13"/>
    <p:sldId id="295" r:id="rId14"/>
    <p:sldId id="29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62" r:id="rId24"/>
    <p:sldId id="265" r:id="rId25"/>
    <p:sldId id="27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87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8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6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4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84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0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85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0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1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98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3E299-BCF1-4956-A74F-2C315D9E4E4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DB830-1E9F-44EF-90DD-F675D04D2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31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1715" y="14868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14116" y="516835"/>
            <a:ext cx="91519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5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совет</a:t>
            </a:r>
            <a:endParaRPr lang="ru-RU" sz="5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«Духовно-нравственное воспитание дошкольников посредством народных праздников, обрядов и традиций».</a:t>
            </a:r>
          </a:p>
          <a:p>
            <a:pPr algn="ctr"/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№19 г. Великие Луки Псковской обл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  <a:r>
              <a:rPr lang="ru-RU" sz="24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Т.Н.Панова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9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106681"/>
            <a:ext cx="10122010" cy="1483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Русские народные праздники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Осенины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древний праздник прощания с летом и встречи осени.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40" y="3959270"/>
            <a:ext cx="3485322" cy="2613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34" y="1326727"/>
            <a:ext cx="3407770" cy="2555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58" y="1324922"/>
            <a:ext cx="1918225" cy="25576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90" y="3959270"/>
            <a:ext cx="3076713" cy="24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62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03" y="160910"/>
            <a:ext cx="2939709" cy="2411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214" y="3615874"/>
            <a:ext cx="3249498" cy="2433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548" y="3606505"/>
            <a:ext cx="3126624" cy="2443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157" y="233953"/>
            <a:ext cx="3187184" cy="25034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245" y="1815870"/>
            <a:ext cx="3213163" cy="249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01295" y="324502"/>
            <a:ext cx="5263762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Новый год. Рождество христово</a:t>
            </a: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45" y="883412"/>
            <a:ext cx="3684104" cy="2763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78" y="3989213"/>
            <a:ext cx="3397857" cy="2577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935" y="883413"/>
            <a:ext cx="3466600" cy="27630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757" y="3989213"/>
            <a:ext cx="3517791" cy="260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5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0120" y="284235"/>
            <a:ext cx="1003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01295" y="273546"/>
            <a:ext cx="5613620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Рождество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христово</a:t>
            </a: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3" r="2112"/>
          <a:stretch/>
        </p:blipFill>
        <p:spPr>
          <a:xfrm>
            <a:off x="1581778" y="1052262"/>
            <a:ext cx="2347976" cy="28977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681" y="1110303"/>
            <a:ext cx="2458425" cy="28397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912" y="924326"/>
            <a:ext cx="2064040" cy="31536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2569" t="265" r="14657"/>
          <a:stretch/>
        </p:blipFill>
        <p:spPr>
          <a:xfrm>
            <a:off x="4261423" y="3831265"/>
            <a:ext cx="3443839" cy="275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97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0059" y="453224"/>
            <a:ext cx="970059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Проводы зимы – Масленица проходит с веселыми шутками, играми со скоморохами, пением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закличек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угощением детей блинами и сжиганием Масленицы. </a:t>
            </a: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49" y="1621175"/>
            <a:ext cx="3157045" cy="2367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169" y="1602530"/>
            <a:ext cx="3078142" cy="23086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381" y="4158733"/>
            <a:ext cx="3108960" cy="2329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19" y="4158733"/>
            <a:ext cx="3197488" cy="23406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19710" r="23014" b="9102"/>
          <a:stretch/>
        </p:blipFill>
        <p:spPr>
          <a:xfrm>
            <a:off x="4715435" y="4168796"/>
            <a:ext cx="2840407" cy="23191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24" y="1269078"/>
            <a:ext cx="2167242" cy="288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02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173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1878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Благовещение – 7 апреля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из самых больших и любимых народных праздников, - третья, решающая встреча весны.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1898372"/>
            <a:ext cx="5033176" cy="3774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70" y="1898372"/>
            <a:ext cx="410906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60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4157" y="333955"/>
            <a:ext cx="10360549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Вербное воскресение – последнее воскресенье перед Пасхальной неделей. В этот день в церкви освящали вербные веточки, которые считались наделенными особой силой. </a:t>
            </a: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8" r="23718"/>
          <a:stretch/>
        </p:blipFill>
        <p:spPr>
          <a:xfrm>
            <a:off x="1629192" y="1813492"/>
            <a:ext cx="3926998" cy="4156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379" y="1813492"/>
            <a:ext cx="2877561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6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7381" y="485030"/>
            <a:ext cx="935073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Пасхи проходит с изготовлением атрибутов, росписью яиц и народными играми. </a:t>
            </a: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05" y="1691682"/>
            <a:ext cx="6355743" cy="47668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83" y="1227870"/>
            <a:ext cx="3120016" cy="2761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82" y="4215081"/>
            <a:ext cx="3120017" cy="234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10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77725" y="389614"/>
            <a:ext cx="9334833" cy="5674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</a:t>
            </a:r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 известно, что среди различных видов деятельности, имеющих большое воспитательное и образовательное значение для дошкольников является игра. При этом имеется в виду не только игры в собственном смысле слова, но и все виды деятельности, которые в народной традиции имеют характер игры (обряды, праздники и др.), в том числе и подвижные. К участию в традиционных народных праздниках и развлечениях привлекаются родители: совместное изготовление атрибутов и костюмов к праздникам; к театрализованным постановкам, подготовка номеров с детьми в домашней обстановке</a:t>
            </a:r>
            <a:endParaRPr lang="ru-RU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4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173"/>
            <a:ext cx="12192000" cy="70687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64904" y="1852653"/>
            <a:ext cx="7498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5.Выступление воспитателя,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духовно – нравственному воспитанию (из опыта работы). </a:t>
            </a:r>
          </a:p>
        </p:txBody>
      </p:sp>
    </p:spTree>
    <p:extLst>
      <p:ext uri="{BB962C8B-B14F-4D97-AF65-F5344CB8AC3E}">
        <p14:creationId xmlns:p14="http://schemas.microsoft.com/office/powerpoint/2010/main" val="953691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9186" y="294198"/>
            <a:ext cx="1035259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проведения педсовета: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Вступительное слово заведующего;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решения педагогического совета на тему: «</a:t>
            </a:r>
            <a:r>
              <a:rPr lang="ru-RU" sz="2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В.Ф. Базарного в работе с детьми дошкольного возраста»; И.В. Иванова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задачи; Т.Н. Панова </a:t>
            </a:r>
          </a:p>
          <a:p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Доклад, презентация «Духовно-нравственное воспитание дошкольников посредством народных праздников, обрядов и традиций».  </a:t>
            </a:r>
          </a:p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Презентация. Выступление воспитателя по духовно – нравственному воспитанию (из опыта работы). </a:t>
            </a:r>
          </a:p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Отчет о реализации программы Истоки, «Воспитание на социокультурном опыте»,( презентация проделанной работы)</a:t>
            </a:r>
          </a:p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Интеллектуально-творческая игра «О русских обычаях, традициях и народном творчестве» «Веселье земли русской»;</a:t>
            </a:r>
          </a:p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Итоги тематической проверки «Духовно-нравственное воспитание дошкольников средствами народных традиций»;</a:t>
            </a:r>
          </a:p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Разное заведующий;</a:t>
            </a:r>
          </a:p>
          <a:p>
            <a:r>
              <a:rPr lang="ru-RU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Решение педсовета.</a:t>
            </a:r>
            <a:endParaRPr lang="ru-RU" sz="20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89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6491"/>
            <a:ext cx="12192000" cy="6993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470992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95776" y="1932656"/>
            <a:ext cx="9064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Отчет о реализации программы Истоки, </a:t>
            </a:r>
            <a:endParaRPr lang="ru-RU" sz="3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на социокультурном опыте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lvl="0"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проделанной работы)</a:t>
            </a:r>
          </a:p>
        </p:txBody>
      </p:sp>
    </p:spTree>
    <p:extLst>
      <p:ext uri="{BB962C8B-B14F-4D97-AF65-F5344CB8AC3E}">
        <p14:creationId xmlns:p14="http://schemas.microsoft.com/office/powerpoint/2010/main" val="697080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124"/>
            <a:ext cx="12192000" cy="7092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437" y="2059388"/>
            <a:ext cx="9303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Интеллектуально-творческая игра «О русских обычаях, традициях и народном творчестве» «Веселье земли русской»;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79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173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470992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2024" y="1319916"/>
            <a:ext cx="8420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Итоги тематической проверки «Духовно-нравственное воспитание дошкольников средствами народных традиций»;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81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5837" y="1796995"/>
            <a:ext cx="6989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Разное заведующий;</a:t>
            </a:r>
          </a:p>
        </p:txBody>
      </p:sp>
    </p:spTree>
    <p:extLst>
      <p:ext uri="{BB962C8B-B14F-4D97-AF65-F5344CB8AC3E}">
        <p14:creationId xmlns:p14="http://schemas.microsoft.com/office/powerpoint/2010/main" val="3025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287" y="75537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7381" y="333955"/>
            <a:ext cx="1023332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Решение педсовета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педагогического собрания:</a:t>
            </a:r>
          </a:p>
          <a:p>
            <a:pPr lvl="0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1.Признать работу по духовно- нравственному воспитанию удовлетворительной;</a:t>
            </a:r>
          </a:p>
          <a:p>
            <a:pPr lvl="0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Продолжать работу по духовно-нравственному воспитанию дошкольников посредством народных праздников, обрядов и традиций;</a:t>
            </a:r>
          </a:p>
          <a:p>
            <a:pPr lvl="0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Составить долгосрочный проект для предоставления в Управление образования не менее чем на 4 года.- ответственные: воспитатели активной группы, срок конец марта.</a:t>
            </a:r>
          </a:p>
          <a:p>
            <a:pPr lvl="0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Оформить в групповых комнатах уголки народной культуры:</a:t>
            </a:r>
          </a:p>
          <a:p>
            <a:pPr marL="342900" lvl="0" indent="-342900">
              <a:buFontTx/>
              <a:buChar char="-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декоративно- прикладного искусства;</a:t>
            </a:r>
          </a:p>
          <a:p>
            <a:pPr marL="342900" lvl="0" indent="-342900">
              <a:buFontTx/>
              <a:buChar char="-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 русской избы, скотного двора;</a:t>
            </a:r>
          </a:p>
          <a:p>
            <a:pPr marL="342900" lvl="0" indent="-342900">
              <a:buFontTx/>
              <a:buChar char="-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Оформить уголки ряженья;</a:t>
            </a:r>
          </a:p>
          <a:p>
            <a:pPr marL="342900" lvl="0" indent="-342900">
              <a:buFontTx/>
              <a:buChar char="-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иллюстрации, литературу.</a:t>
            </a:r>
          </a:p>
          <a:p>
            <a:pPr lvl="0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старших, подготовительных группах- оформить уголки «Родного края».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25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5737" y="1940118"/>
            <a:ext cx="7026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827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72" y="-135173"/>
            <a:ext cx="12249172" cy="6814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V="1">
            <a:off x="2600076" y="380748"/>
            <a:ext cx="8340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«Красота родного края, открывающая благодаря сказке, фантазии, творчеству, -это источник любви к Родине...пусть ребенок чувствует красоту и восторгается ею, пусть в его сердце и в памяти навсегда сохранятся образы, в которых воплощается Родина». В. Сухомлинский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0849" y="3196424"/>
            <a:ext cx="9883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интереса к русской национальной культуре, на основе ознакомления с бытом и жизнью родного народа, его характером, присущими ему нравственными ценностями, традициями, особенностями культуры. Воспитание уважения к родному народу и его традициям. 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9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7970" y="540689"/>
            <a:ext cx="848404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Знакомить детей с разнообразием и особенностями русской народной культуры.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Прививать любовь к русской народной культуре.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эмоциональную отзывчивость на произведения русского народного творчества.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Расширять кругозор детей на основе материала, доступного их пониманию.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Способствовать интеллектуальному развитию.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Воспитывать художественный вкус.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Развивать сотрудничество с родителями. </a:t>
            </a:r>
          </a:p>
        </p:txBody>
      </p:sp>
    </p:spTree>
    <p:extLst>
      <p:ext uri="{BB962C8B-B14F-4D97-AF65-F5344CB8AC3E}">
        <p14:creationId xmlns:p14="http://schemas.microsoft.com/office/powerpoint/2010/main" val="344389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6509" y="1812897"/>
            <a:ext cx="8491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поговорка гласит: </a:t>
            </a:r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новое -хорошо забытое старое». </a:t>
            </a:r>
            <a:endParaRPr lang="ru-RU" sz="2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исследователями отмечено, что часто человек и человечество возвращается к, казалось бы, давно оставленным положениям, в истинность которых уже перестали верить. Однако по разным причинам они вновь становятся актуальными, а заплутавшему на тропах цивилизации обществу приходится обращаться к опыту предков.</a:t>
            </a:r>
          </a:p>
        </p:txBody>
      </p:sp>
    </p:spTree>
    <p:extLst>
      <p:ext uri="{BB962C8B-B14F-4D97-AF65-F5344CB8AC3E}">
        <p14:creationId xmlns:p14="http://schemas.microsoft.com/office/powerpoint/2010/main" val="862480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народа свои культурные традиции, которые чтят и передают из поколения в поколение. Именно родная культура должна стать неотъемлемой частью души ребенка, началом рождения личности. Приобщение детей к народной культуре является средством развития духовности. Работа с детьми предполагает обязательное использование народного устного и музыкального фольклора, включая проведение традиционных народных праздников в детском саду. 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участвуя в праздничных действиях, проживая их эмоционально, коллективно, дошкольники приобщались к различным сторонам общественной жизни, культуре, языку своего народа. В праздничных обрядах активно задействованы художественное слово, предмет, ритм, музыка; присутствует уважительное отношение к труду, восхищение мастерством человеческих рук, победы красоты и добра.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Всё это становится неиссякаемым источником нравственного и познавательного развития ребёнка. </a:t>
            </a:r>
          </a:p>
        </p:txBody>
      </p:sp>
    </p:spTree>
    <p:extLst>
      <p:ext uri="{BB962C8B-B14F-4D97-AF65-F5344CB8AC3E}">
        <p14:creationId xmlns:p14="http://schemas.microsoft.com/office/powerpoint/2010/main" val="3211480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0503" y="526571"/>
            <a:ext cx="8523799" cy="412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«Духовно-нравственное воспитание дошкольников посредством народных праздников, обрядов и традиций»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Ознакомление с праздничными традициями и обрядами, приобщение дошкольников к народной культуре. </a:t>
            </a:r>
          </a:p>
        </p:txBody>
      </p:sp>
    </p:spTree>
    <p:extLst>
      <p:ext uri="{BB962C8B-B14F-4D97-AF65-F5344CB8AC3E}">
        <p14:creationId xmlns:p14="http://schemas.microsoft.com/office/powerpoint/2010/main" val="76228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174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7481" y="405518"/>
            <a:ext cx="8786191" cy="5244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сформировать чувство любви к Родине, уважение к традициям, обычаям русского народа, к духовно-нравственным ценностям русской народной культуры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обогатить детей знаниями в области устного, музыкального, игрового русского фольклора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способствовать развитию коммуникативных качеств, эмоциональной сферы ребенка, эстетического и музыкального вкуса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музыкальные способности (чувство ритма, ладовое чувство,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музыкальнослуховые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представления, вокально-хоровые навыки) </a:t>
            </a:r>
            <a:endParaRPr lang="ru-RU" sz="24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4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37"/>
            <a:ext cx="12192000" cy="6782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7381" y="540689"/>
            <a:ext cx="1002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6063" y="302150"/>
            <a:ext cx="10376452" cy="615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Соприкосновение с русскими народными и православными традициями и обрядами, участие в народных календарных праздниках, духовно обогащают ребенка, воспитывают гордость за свой народ, поддерживают интерес к его истории и культуре. </a:t>
            </a:r>
          </a:p>
          <a:p>
            <a:pPr>
              <a:spcAft>
                <a:spcPts val="800"/>
              </a:spcAft>
            </a:pP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 на Руси всегда играли огромную роль в жизни людей. Каждый праздник имел свои традиции и обычаи, своеобразие которых всегда зависело от идеи. Они сближали людей, живущих одной общиной, в одно целое, способствовали социализации детей, неся в себе также и образовательную функцию. Огромное воспитательное значение на ребенка дошкольного возраста оказывает и праздничная атмосфера народного праздника, в ходе которой дети получают представление о народном танце, русском костюме, народных промыслах, тем самым приобщаясь к истокам этнической культуры.</a:t>
            </a:r>
          </a:p>
          <a:p>
            <a:pPr>
              <a:spcAft>
                <a:spcPts val="800"/>
              </a:spcAft>
            </a:pP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нашем детском саду стало доброй традицией отмечать </a:t>
            </a:r>
            <a:r>
              <a:rPr lang="ru-RU" sz="2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Осенины</a:t>
            </a: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покров Новый год,  Рождество Христово,  Пасха, Масленицу. </a:t>
            </a:r>
            <a:endParaRPr lang="ru-RU" sz="22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</a:t>
            </a:r>
            <a:r>
              <a:rPr lang="ru-RU" sz="2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развлечениям и сами праздничные обряды доставляют детям огромное удовольствие, что позволяет приобщить детей к культуре народного праздника.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39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1028</Words>
  <Application>Microsoft Office PowerPoint</Application>
  <PresentationFormat>Произвольный</PresentationFormat>
  <Paragraphs>108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МБДОУ 19 КВ</cp:lastModifiedBy>
  <cp:revision>38</cp:revision>
  <dcterms:created xsi:type="dcterms:W3CDTF">2021-01-14T08:16:53Z</dcterms:created>
  <dcterms:modified xsi:type="dcterms:W3CDTF">2023-03-16T04:10:45Z</dcterms:modified>
</cp:coreProperties>
</file>