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7B8-7F51-4F42-B4E2-61F69C6FA2F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4AD37-51BA-4BA9-901C-E792935E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7B8-7F51-4F42-B4E2-61F69C6FA2F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D37-51BA-4BA9-901C-E792935E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7B8-7F51-4F42-B4E2-61F69C6FA2F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D37-51BA-4BA9-901C-E792935E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7B8-7F51-4F42-B4E2-61F69C6FA2F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04AD37-51BA-4BA9-901C-E792935E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7B8-7F51-4F42-B4E2-61F69C6FA2F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D37-51BA-4BA9-901C-E792935EB1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7B8-7F51-4F42-B4E2-61F69C6FA2F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D37-51BA-4BA9-901C-E792935E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7B8-7F51-4F42-B4E2-61F69C6FA2F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04AD37-51BA-4BA9-901C-E792935EB1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7B8-7F51-4F42-B4E2-61F69C6FA2F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D37-51BA-4BA9-901C-E792935E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7B8-7F51-4F42-B4E2-61F69C6FA2F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D37-51BA-4BA9-901C-E792935E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7B8-7F51-4F42-B4E2-61F69C6FA2F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D37-51BA-4BA9-901C-E792935EB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F7B8-7F51-4F42-B4E2-61F69C6FA2F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D37-51BA-4BA9-901C-E792935EB1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37F7B8-7F51-4F42-B4E2-61F69C6FA2F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4AD37-51BA-4BA9-901C-E792935EB1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Xcws7UWWD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GLQudvMWE" TargetMode="External"/><Relationship Id="rId2" Type="http://schemas.openxmlformats.org/officeDocument/2006/relationships/hyperlink" Target="http://www.youtube.com/watch?v=tVlcKp3bWH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cws7UWWD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ebp"/><Relationship Id="rId5" Type="http://schemas.openxmlformats.org/officeDocument/2006/relationships/image" Target="../media/image15.webp"/><Relationship Id="rId4" Type="http://schemas.openxmlformats.org/officeDocument/2006/relationships/image" Target="../media/image14.web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24900" y="5385270"/>
            <a:ext cx="3619128" cy="1222375"/>
          </a:xfrm>
        </p:spPr>
        <p:txBody>
          <a:bodyPr>
            <a:noAutofit/>
          </a:bodyPr>
          <a:lstStyle/>
          <a:p>
            <a:pPr algn="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Мельниченко М.А.,                                                                                                             учитель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static3.depositphotos.com/1005091/214/v/950/depositphotos_2147504-Beautiful-singer.jpg">
            <a:extLst>
              <a:ext uri="{FF2B5EF4-FFF2-40B4-BE49-F238E27FC236}">
                <a16:creationId xmlns:a16="http://schemas.microsoft.com/office/drawing/2014/main" id="{CC9C236D-B1AF-9441-4467-295ECBA0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271" y="259580"/>
            <a:ext cx="1268843" cy="24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allpapers1920.ru/img/picture/Feb/21/d7df0c49cdf27762df0517277f263fda/2.jpg">
            <a:extLst>
              <a:ext uri="{FF2B5EF4-FFF2-40B4-BE49-F238E27FC236}">
                <a16:creationId xmlns:a16="http://schemas.microsoft.com/office/drawing/2014/main" id="{DEE0836B-BE67-6078-F479-DA06F27B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64" y="1470893"/>
            <a:ext cx="2232249" cy="21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-media-cache-ak0.pinimg.com/736x/9e/48/0b/9e480b9711abc567a430594e0ef7a906.jpg">
            <a:extLst>
              <a:ext uri="{FF2B5EF4-FFF2-40B4-BE49-F238E27FC236}">
                <a16:creationId xmlns:a16="http://schemas.microsoft.com/office/drawing/2014/main" id="{F90CC050-87F0-E48C-529F-AD3CB1026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08" y="153203"/>
            <a:ext cx="1144984" cy="25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st.depositphotos.com/1572523/2548/v/950/depositphotos_25487627-Waiter-Serving-Food-Cartoon.jpg">
            <a:extLst>
              <a:ext uri="{FF2B5EF4-FFF2-40B4-BE49-F238E27FC236}">
                <a16:creationId xmlns:a16="http://schemas.microsoft.com/office/drawing/2014/main" id="{C232F223-EB91-A68B-E32D-F1C36C08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65" y="272862"/>
            <a:ext cx="2416887" cy="23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13">
            <a:extLst>
              <a:ext uri="{FF2B5EF4-FFF2-40B4-BE49-F238E27FC236}">
                <a16:creationId xmlns:a16="http://schemas.microsoft.com/office/drawing/2014/main" id="{B8EAAED8-85C1-E27E-F20A-D15B9F045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4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JOB ?</a:t>
            </a:r>
            <a:endParaRPr lang="ru-RU" sz="40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ED0735-5796-7B71-1663-F85A0D923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2076"/>
            <a:ext cx="6984776" cy="5077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CE3C7D-85EC-CD3F-C00C-93C3A7CF36BC}"/>
              </a:ext>
            </a:extLst>
          </p:cNvPr>
          <p:cNvSpPr txBox="1"/>
          <p:nvPr/>
        </p:nvSpPr>
        <p:spPr>
          <a:xfrm>
            <a:off x="3372653" y="548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https://youtu.be/OEIqeN0BTC8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6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ypresentation.ru/documents/d003f5132c7ff17e759e2e1e8a141c36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0629"/>
            <a:ext cx="9036157" cy="6777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Оцените, пожалуйста, свою работу в течении всего урока, подняв карточку нужного цвета.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900igr.net/datas/geografija/Obrazovanie-pochvy/0029-029-Refleks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496944" cy="4985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Homework: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Учебник упр.3 с.11,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WB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№4 с.86.(для сильных уч-ся)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№2-3 с.85 (для слабых)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for the lesson, goodbye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Let,s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sing!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https://www.youtube.com/watch?v=Xcws7UWWDEs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адежда\Desktop\солнышко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35359"/>
            <a:ext cx="3744416" cy="3805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http://www.youtube.com/watch?v=tVlcKp3bWH8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https://www.youtube.com/watch?v=ORGLQudvMWE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4"/>
              </a:rPr>
              <a:t>youtube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4"/>
              </a:rPr>
              <a:t>com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4"/>
              </a:rPr>
              <a:t>watch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?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4"/>
              </a:rPr>
              <a:t>v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=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4"/>
              </a:rPr>
              <a:t>Xcws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7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4"/>
              </a:rPr>
              <a:t>UWWDEs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Good morning!  I am glad to see you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Let’s listen to the song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https://youtu.be/tVlcKp3bWH8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2E7F80-2684-6555-58CE-FBFCD3B05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2856"/>
            <a:ext cx="6096000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Look at the screen . You can see some pictures. Tell me what we are going to speak about today?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We are going to speak about…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пк\Desktop\depositphotos_33002251-Cartoon-characters-of-different-profess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6912768" cy="390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1.bp.blogspot.com/-f7UCnOT9lds/T4Q4Weo7L0I/AAAAAAAAB24/nnAOV55Gc_M/s1600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73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dok.opredelim.com/pars_docs/refs/24/23518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mages.myshared.ru/5/396275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4645"/>
            <a:ext cx="8640959" cy="6480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Выберите и вставьте подходящее слово по смыслу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person who teaches children is a…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doctor; b) pilot; c) teacher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The person who helps people when they are ill is a…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cosmonaut; b) doctor; c) pupil.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3. The person who drives a car is a…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engineer; b) driver; c) worker.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4. The person who helps animals when they are ill is 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teacher; b) vet; c) designer.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5. The person who puts out the fire is a….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fireman; b) designer; c) driver.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31236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теперь проверим себя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Key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Давайте оценим вашу работу цветными карточками.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Помним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все правильно –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Есть ошибки - 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Задание не получилось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Содержимое 3" descr="pe07364_1-300x26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546" y="5004535"/>
            <a:ext cx="1944216" cy="17368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E384BA-2C12-DBCF-532C-307083187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70074"/>
            <a:ext cx="3264024" cy="17136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811CA01-8CC5-81BF-B7BF-01EF0B61A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345"/>
            <a:ext cx="2248878" cy="22488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F4E004A-EA98-88E0-C48A-134283BDE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54" y="4319910"/>
            <a:ext cx="2779440" cy="236548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068BEF1-7734-0EB0-812C-923AFAE158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70" y="4271818"/>
            <a:ext cx="3216676" cy="2410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. (Упр1, с6)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Проверьте ответы: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Meg Colin is a teacher.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2.Ms Rose Parker is a singer.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3.Mr Jim Brown is a doctor.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4.Mrs Sally Green is a nurse.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5/Miss Lucy Webb is a dancer.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Поставьте оценки, пожалуйста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Нет ошибок-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ошибка 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ошибки-3,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больше 3-х ошибок – не ставим оценку.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324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Выполнила: Мельниченко М.А.,                                                                                                             учитель I квалификационной категории  </vt:lpstr>
      <vt:lpstr>Good morning!  I am glad to see you. Let’s listen to the song</vt:lpstr>
      <vt:lpstr>Look at the screen . You can see some pictures. Tell me what we are going to speak about today? </vt:lpstr>
      <vt:lpstr>Презентация PowerPoint</vt:lpstr>
      <vt:lpstr>Презентация PowerPoint</vt:lpstr>
      <vt:lpstr>Презентация PowerPoint</vt:lpstr>
      <vt:lpstr>Выберите и вставьте подходящее слово по смыслу</vt:lpstr>
      <vt:lpstr>А теперь проверим себя  Key: c, b, b, b, a  Давайте оценим вашу работу цветными карточками. Помним: все правильно – green                         Есть ошибки -  yellow                         Задание не получилось – red  </vt:lpstr>
      <vt:lpstr>Аудирование. (Упр1, с6) </vt:lpstr>
      <vt:lpstr>Презентация PowerPoint</vt:lpstr>
      <vt:lpstr>Презентация PowerPoint</vt:lpstr>
      <vt:lpstr>Оцените, пожалуйста, свою работу в течении всего урока, подняв карточку нужного цвета. </vt:lpstr>
      <vt:lpstr>Homework:</vt:lpstr>
      <vt:lpstr>   Thank you for the lesson, goodbye Let,s sing! https://www.youtube.com/watch?v=Xcws7UWWDEs       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«Чем ты занимаешься? Профессии.» к учебнику английского языка под редакцией  О.В. Афанасьевой  и И.В. Михеевой - 3 класс</dc:title>
  <dc:creator>пк</dc:creator>
  <cp:lastModifiedBy>User</cp:lastModifiedBy>
  <cp:revision>22</cp:revision>
  <dcterms:created xsi:type="dcterms:W3CDTF">2016-08-18T02:26:03Z</dcterms:created>
  <dcterms:modified xsi:type="dcterms:W3CDTF">2023-03-15T03:30:54Z</dcterms:modified>
</cp:coreProperties>
</file>