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2" r:id="rId4"/>
    <p:sldId id="270" r:id="rId5"/>
    <p:sldId id="268" r:id="rId6"/>
    <p:sldId id="272" r:id="rId7"/>
    <p:sldId id="283" r:id="rId8"/>
    <p:sldId id="280" r:id="rId9"/>
    <p:sldId id="281" r:id="rId10"/>
    <p:sldId id="278" r:id="rId11"/>
    <p:sldId id="277" r:id="rId12"/>
    <p:sldId id="279" r:id="rId13"/>
    <p:sldId id="285" r:id="rId14"/>
    <p:sldId id="286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7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7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2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9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3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1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5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8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6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A97C-593E-451F-B724-9F2B418C4DE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0220-A2AC-42E4-8892-7270E0EC2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8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980729"/>
            <a:ext cx="71287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воспитания»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воспитатель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Поздеева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г.Сыктывкар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2" y="2468299"/>
            <a:ext cx="4355976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3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=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педсовет сказка\skazka-Dvenadtsat-mesyatsev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0" y="926168"/>
            <a:ext cx="2982404" cy="19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едсовет сказка\1667d5d7c4f025a1da7d036ae0b78fa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03" y="906455"/>
            <a:ext cx="3509936" cy="18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едсовет сказка\Fedorino-gor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89" y="3284984"/>
            <a:ext cx="4487821" cy="25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0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379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казки, знакомящие с понятиями «деньги», «доходы», «расходы»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педсовет сказка\8b2cf299-1e35-55b3-b3c4-2523dd130d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едсовет сказка\maxresdefault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101103"/>
            <a:ext cx="4551369" cy="256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0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user\Desktop\педсовет сказка\e49e26198e76f51451630049473bfdc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3" y="642450"/>
            <a:ext cx="3106687" cy="251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r\Desktop\педсовет сказка\YZ_tr1BVv9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02" y="3217887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4243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купле – продаже (коммерческой сделке)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педсовет сказка\57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8587"/>
            <a:ext cx="3024336" cy="2468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едсовет сказка\test-po-skazke-s.t.-aksakova-alenkij-czvetoche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8" y="3304321"/>
            <a:ext cx="3168352" cy="243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4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783" y="266163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казки, помогающие понять значение таких «экономических» качеств личности, как экономность, предприимчивость, расчетливость, практичность и др.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педсовет сказка\maxresdefault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9533"/>
            <a:ext cx="3854696" cy="216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едсовет сказка\1645016885_5-fikiwiki-com-p-kartinki-iz-skazki-kot-v-sapogakh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53" y="1052736"/>
            <a:ext cx="3482956" cy="273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педсовет сказка\4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1" y="3641636"/>
            <a:ext cx="4416913" cy="2193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783" y="266163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Ш. Перро «Кот в сапогах» • Экономические категории: реклама, рекламный агент, расчет. • Социально-нравственны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664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22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574" cy="6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96667"/>
            <a:ext cx="7200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еще раз следует отметить, что период дошкольного детства является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сензитивным (т.е.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в жизни человека, создающий наиболее благоприятные условия для формирования у него определенных психологических свойств и видов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становления личности ребенка. Особенно важно это учитывать в процессе экономического воспитания. Сделать процесс экономического воспитания интересным и доступным поможет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ежедневно читаем сказки детям, обыгрываем их при помощи различных видов театров: настольных, пальчиковых, теневых, с куклами би – ба – бо, в процессе сюжетно – ролевых игр, в любых режимных моментах, развлечениях, на занятиях с введением  сказочных персонажей. Таким образом, обучение финансовой грамотности дошкольников посредством сказок  в детском саду просматривается во всех областях дошкольного образования.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east.userapi.com/sun9-60/s/v1/ig2/aYUN7j-6T3LSInFnBaA6OucioKxXd-gVMS4YXVHv1ezyMr64_R8i1zAd4bGig03pQbCCikwTbfr-wQlXn8rX0gyF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85" y="4090527"/>
            <a:ext cx="2812026" cy="210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north.userapi.com/sun9-82/s/v1/ig2/9eAO9oUfRne-Wi1kVVsRUrYnlv45cF4wObI7FtFJQ99YNzrfOQTqhSWcUNi846BHdgdkNnlDKEe-PwVwelNhqIp0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54854"/>
            <a:ext cx="2563220" cy="192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west.userapi.com/sun9-16/s/v1/ig2/dkBUgLBLVrrzwq3YVWfA1YipwxDSehX-gLViFlmLmtTyGrRJfzJr08D6GeE_VHDBq6gIpwBxXEiK8N5l0V2j8WN0.jpg?size=1280x96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4" y="3754854"/>
            <a:ext cx="2704812" cy="2028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5734" y="289019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Театрализация: «История красной шапочки или Осторожно, мошенники!»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572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9" y="0"/>
            <a:ext cx="9033621" cy="67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для ребенка такое же серьезное и настоящее дело, как игра: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ему для того, чтобы определиться,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себя, измерить, оценить свои возможности».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экономических явлений, развитию познавательного интереса к экономике, созданию положительной мотивации к ее изучению в значительной степени способствует сказка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особое место в жизни ребенка. Потребность в ней сохраняется у него на многие годы.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55648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сказка (народная, авторская) «обучает» и «воспитывает», т.е. несет в себе большой образовательный и воспитательный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248033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" y="0"/>
            <a:ext cx="91439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05273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 (сказки о животных, волшебные или фантастические, бытовые), аккумулировавшие вековой экономический опыт народа, используются, прежде всего, для воспитания таких «экономических»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личности, как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хозяйственность, трудолюбие, старание, бережливость, прилежность, расчетливость и др., и для ознакомления с некоторыми экономическими категориями («труд», «производство», «распределение», «обмен» и др.)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народных, и в авторских сказках экономическое содержание развертывается перед детьми в виде проблемных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которых развивает логику, самостоятельность и нестандартность мышления, коммуникативно-познавательные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7279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педагогическими условиями построения системы экономического воспитания старших дошкольников на основе сказок являются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использование сказки не только как средства «обучения» экономике, но и как средства развития личности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организация комплексной работы со сказкой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создание экономически развивающей среды в дошкольном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4596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несколько групп сказок, ориентированных на освоение экономических понятий: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раскрывающие потребности (в производстве и потреблении товаров, в их сбыте, распределении) и возможности их удовлетворения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user\Desktop\педсовет сказка\15260b1bca4568e2c67fd76717bb2db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4" y="1658174"/>
            <a:ext cx="4410267" cy="28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едсовет сказка\370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53" y="2924944"/>
            <a:ext cx="3738537" cy="32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314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9073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казки, отражающие труд людей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педсовет сказка\62fd227a46e72a9b6f80c023b74f9abdda5c46e0904d13c78fb244f8e9ec5c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7692"/>
            <a:ext cx="4392488" cy="23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едсовет сказка\574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86" y="1417638"/>
            <a:ext cx="3787457" cy="279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едсовет сказка\skazka-o-p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2692"/>
            <a:ext cx="3384376" cy="252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7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 «Хаврошечка» (русская народная сказка) • • • Экономические категории: труд, обязанности Социально-нравственные качества: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08" y="433402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46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user\Desktop\педсовет сказка\maxresdefault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8" y="1035430"/>
            <a:ext cx="4021532" cy="226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педсовет сказка\428361e3f520a264ab2d30b578ea41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85" y="3501008"/>
            <a:ext cx="4207448" cy="236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868" y="274007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труд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и вознаграждение за него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C:\Users\user\Downloads\image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99" y="1144763"/>
            <a:ext cx="3702625" cy="2043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5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А. С. Пушкин «Сказка о рыбаке и рыбке» • • • Экономические категории: потребности,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0916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11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414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=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2023-01-14T17:42:51Z</dcterms:created>
  <dcterms:modified xsi:type="dcterms:W3CDTF">2023-03-13T14:36:37Z</dcterms:modified>
</cp:coreProperties>
</file>