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12.03.2023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12.03.2023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85852" y="2428868"/>
            <a:ext cx="7406640" cy="1472184"/>
          </a:xfrm>
        </p:spPr>
        <p:txBody>
          <a:bodyPr/>
          <a:lstStyle/>
          <a:p>
            <a:r>
              <a:rPr lang="ru-RU" dirty="0" smtClean="0"/>
              <a:t>Презентация «Правильная осанка – здоровая спина»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572132" y="4357694"/>
            <a:ext cx="3195630" cy="1752600"/>
          </a:xfrm>
        </p:spPr>
        <p:txBody>
          <a:bodyPr>
            <a:normAutofit fontScale="85000" lnSpcReduction="10000"/>
          </a:bodyPr>
          <a:lstStyle/>
          <a:p>
            <a:pPr algn="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Составители:  педагоги дополнительного образования</a:t>
            </a:r>
          </a:p>
          <a:p>
            <a:pPr algn="r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Черданцева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Л.С.</a:t>
            </a:r>
          </a:p>
          <a:p>
            <a:pPr algn="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Зимина М.С.</a:t>
            </a:r>
          </a:p>
          <a:p>
            <a:pPr algn="r"/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357290" y="214290"/>
            <a:ext cx="68348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бюджетное образовательное учреждение дополнительного образования города Омска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"Городской детский (юношеский) центр»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</a:t>
            </a:r>
            <a:r>
              <a:rPr lang="ru-RU" dirty="0" smtClean="0"/>
              <a:t>:</a:t>
            </a:r>
            <a:br>
              <a:rPr lang="ru-RU" dirty="0" smtClean="0"/>
            </a:br>
            <a:r>
              <a:rPr lang="ru-RU" sz="1200" dirty="0" smtClean="0"/>
              <a:t>- формирование понятия о правильной осанке;</a:t>
            </a:r>
            <a:br>
              <a:rPr lang="ru-RU" sz="1200" dirty="0" smtClean="0"/>
            </a:br>
            <a:r>
              <a:rPr lang="ru-RU" sz="1200" dirty="0" smtClean="0"/>
              <a:t>- формирование знаний о последствиях нарушения осанки;</a:t>
            </a:r>
            <a:br>
              <a:rPr lang="ru-RU" sz="1200" dirty="0" smtClean="0"/>
            </a:br>
            <a:r>
              <a:rPr lang="ru-RU" sz="1200" dirty="0" smtClean="0"/>
              <a:t>- приобщение к здоровому образу жизни</a:t>
            </a:r>
            <a:endParaRPr lang="ru-RU" sz="12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Цель</a:t>
            </a:r>
            <a:r>
              <a:rPr lang="ru-RU" dirty="0" smtClean="0"/>
              <a:t>: расширение знаний о правильной осанке, ее формировании и укреплении.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иван\Desktop\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7268" y="3858"/>
            <a:ext cx="9151268" cy="685414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14414" y="285728"/>
            <a:ext cx="739567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ПРАВИЛЬНАЯ ОСАНКА</a:t>
            </a: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1" name="Picture 3" descr="C:\Users\иван\Desktop\осанка\правильная осанка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4" y="1000108"/>
            <a:ext cx="6143668" cy="565372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иван\Desktop\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Правильная осанка: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428728" y="1357298"/>
            <a:ext cx="7758791" cy="33239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симметричная грудь;</a:t>
            </a: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выступающие плечи;</a:t>
            </a: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немного выступающие назад лопатки;</a:t>
            </a: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выпуклый живот;</a:t>
            </a: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прямые, симметричные ноги;</a:t>
            </a: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к 6 годам едва заметный поясничный и шейный лордоз;</a:t>
            </a: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прямой позвоночник;</a:t>
            </a: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намечающийся кифоз.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иван\Desktop\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иван\Desktop\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71670" y="1928802"/>
            <a:ext cx="587378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БУДЬТЕ ЗДОРОВЫ!!!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20</TotalTime>
  <Words>100</Words>
  <PresentationFormat>Экран (4:3)</PresentationFormat>
  <Paragraphs>19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Солнцестояние</vt:lpstr>
      <vt:lpstr>Презентация «Правильная осанка – здоровая спина»</vt:lpstr>
      <vt:lpstr>Задачи: - формирование понятия о правильной осанке; - формирование знаний о последствиях нарушения осанки; - приобщение к здоровому образу жизни</vt:lpstr>
      <vt:lpstr>Слайд 3</vt:lpstr>
      <vt:lpstr>Слайд 4</vt:lpstr>
      <vt:lpstr>Слайд 5</vt:lpstr>
      <vt:lpstr>Правильная осанка: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«Правильная осанка – здоровая спина»</dc:title>
  <dc:creator>Елена Валентиновна</dc:creator>
  <cp:lastModifiedBy>иван</cp:lastModifiedBy>
  <cp:revision>4</cp:revision>
  <dcterms:created xsi:type="dcterms:W3CDTF">2023-02-14T04:12:57Z</dcterms:created>
  <dcterms:modified xsi:type="dcterms:W3CDTF">2023-03-12T07:26:27Z</dcterms:modified>
</cp:coreProperties>
</file>