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1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0556350-E5A9-4D33-8B4B-70F6493E7197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D2C30A4-5A87-4740-9BE4-6F2E518F8D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6350-E5A9-4D33-8B4B-70F6493E7197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A4-5A87-4740-9BE4-6F2E518F8D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6350-E5A9-4D33-8B4B-70F6493E7197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A4-5A87-4740-9BE4-6F2E518F8D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6350-E5A9-4D33-8B4B-70F6493E7197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A4-5A87-4740-9BE4-6F2E518F8D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6350-E5A9-4D33-8B4B-70F6493E7197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A4-5A87-4740-9BE4-6F2E518F8D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6350-E5A9-4D33-8B4B-70F6493E7197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A4-5A87-4740-9BE4-6F2E518F8D4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6350-E5A9-4D33-8B4B-70F6493E7197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A4-5A87-4740-9BE4-6F2E518F8D4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6350-E5A9-4D33-8B4B-70F6493E7197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A4-5A87-4740-9BE4-6F2E518F8D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6350-E5A9-4D33-8B4B-70F6493E7197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A4-5A87-4740-9BE4-6F2E518F8D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0556350-E5A9-4D33-8B4B-70F6493E7197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D2C30A4-5A87-4740-9BE4-6F2E518F8D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0556350-E5A9-4D33-8B4B-70F6493E7197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D2C30A4-5A87-4740-9BE4-6F2E518F8D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0556350-E5A9-4D33-8B4B-70F6493E7197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D2C30A4-5A87-4740-9BE4-6F2E518F8D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772817"/>
            <a:ext cx="7272808" cy="144015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РОЛЬ ОТЦА В СЕМЕЙНОМ ВОСПИТАНИИ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Круглый стол для пап группы: «Солнышко»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62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276872"/>
            <a:ext cx="5184576" cy="646331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666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912445" y="143248"/>
            <a:ext cx="3063240" cy="149961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989720" y="1943243"/>
            <a:ext cx="3044952" cy="2103120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Заинтересовать отцов вопросами воспитания и развития дошкольников. Помочь завоевать авторитет у детей. </a:t>
            </a:r>
            <a:endParaRPr lang="ru-RU" sz="24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endParaRPr lang="ru-RU" sz="2400" dirty="0"/>
          </a:p>
        </p:txBody>
      </p:sp>
      <p:pic>
        <p:nvPicPr>
          <p:cNvPr id="2050" name="Picture 2" descr="C:\Users\User\Desktop\сценарий 8 марта\fotolia_40040210_m-396c5944cb9cb603280eecfb5f4b8267f5ac384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3" r="2861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5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412776"/>
            <a:ext cx="62646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effectLst/>
                <a:latin typeface="Times New Roman"/>
                <a:ea typeface="Calibri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/>
                <a:ea typeface="Calibri"/>
              </a:rPr>
              <a:t>«Детство – это важнейший период человеческой жизни, не подготовка к будущей жизни, а настоящая, яркая, самобытная, неповторимая жизнь. И от того, кто вёл ребёнка за руку в детские годы, что вошло в его разум и сердце из окружающего мира, - от этого в решающей степени зависит, каким человеком станет сегодняшний малыш» </a:t>
            </a:r>
            <a:r>
              <a:rPr lang="ru-RU" sz="2400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</a:rPr>
              <a:t>(В.А. Сухомлинский),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700808"/>
            <a:ext cx="655272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Нежно тебя обнимаю за шею:</a:t>
            </a:r>
            <a:endParaRPr lang="ru-RU" sz="2400" b="1" dirty="0" smtClean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Счастье твоим ребёнком родиться!</a:t>
            </a:r>
            <a:endParaRPr lang="ru-RU" sz="2400" b="1" dirty="0" smtClean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Я сделаю больше, чем даже умею,</a:t>
            </a:r>
            <a:endParaRPr lang="ru-RU" sz="24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Лишь бы ты только мог мною гордиться. </a:t>
            </a:r>
            <a:endParaRPr lang="ru-RU" sz="2400" b="1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037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124744"/>
            <a:ext cx="4974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/>
                <a:ea typeface="Calibri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«Папа, ты меня слышишь?»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844824"/>
            <a:ext cx="56886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Папа, почему ты меня забираешь?  А где мама? </a:t>
            </a:r>
            <a:endParaRPr lang="ru-RU" sz="2000" dirty="0" smtClean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Папа, помоги мне зашнуровать ботинки. А мама не так ботинки шнурует. </a:t>
            </a:r>
            <a:endParaRPr lang="ru-RU" sz="2000" dirty="0" smtClean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Папа, ты купил мне шоколадку? Нет? Почему?  </a:t>
            </a:r>
            <a:endParaRPr lang="ru-RU" sz="2000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4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420888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«Папа, пойдем гулять!»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4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6931" y="836712"/>
            <a:ext cx="2773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 «Что делать?»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723148"/>
            <a:ext cx="676875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1</a:t>
            </a:r>
            <a:r>
              <a:rPr lang="ru-RU" sz="2000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. Ваш ребенок на прогулке пытается отобрать у товарища игрушку. Тот отчаянно сопротивляется. Ваши действия? </a:t>
            </a:r>
            <a:endParaRPr lang="ru-RU" sz="2000" dirty="0" smtClean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2. </a:t>
            </a:r>
            <a:r>
              <a:rPr lang="ru-RU" sz="2000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Ваш ребенок весь день никого не слушается. Когда вы пытаетесь с ним поговорить, он демонстративно отворачивается и продолжает заниматься своим делом. Ваши действия?</a:t>
            </a:r>
            <a:endParaRPr lang="ru-RU" sz="2000" dirty="0" smtClean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3. </a:t>
            </a:r>
            <a:r>
              <a:rPr lang="ru-RU" sz="2000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По телевизору идёт трансляция чемпионата мира по футболу (хоккею), а вы никак не можете уложить ребёнка спать. Он постоянно вскакивает с кровати.  Ваши действия? </a:t>
            </a:r>
            <a:endParaRPr lang="ru-RU" sz="2000" dirty="0" smtClean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96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980728"/>
            <a:ext cx="6264696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4. </a:t>
            </a:r>
            <a:r>
              <a:rPr lang="ru-RU" sz="2000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В магазине ваш ребенок увидел игрушку, которая ему тут же понадобилась. Вы отказались её купить. Ребенок упал на пол в истерике: «Хочу игрушку-у-у-у!» Ваши действия? </a:t>
            </a:r>
            <a:endParaRPr lang="ru-RU" sz="2000" dirty="0" smtClean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5. </a:t>
            </a:r>
            <a:r>
              <a:rPr lang="ru-RU" sz="2000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Ваша жена уехала. Забота о ребенке – на вас.  Вы пытаетесь одновременно приготовить завтрак и собрать ребенка в детский сад, а ещё надо успеть на работу. Но тут раздаётся звонок. Вам сообщают, что в детском саду карантин и ребенка лучше не приводить в группу. Ваши действия? </a:t>
            </a:r>
            <a:endParaRPr lang="ru-RU" sz="2000" dirty="0" smtClean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6. </a:t>
            </a:r>
            <a:r>
              <a:rPr lang="ru-RU" sz="2000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Вы смотрите премьеру художественного фильма, в котором играет ваш любимый актер, а ребенок просит вас позаниматься с ним. Ваши действия? </a:t>
            </a:r>
            <a:endParaRPr lang="ru-RU" sz="2000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301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556792"/>
            <a:ext cx="6048672" cy="2264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Подвижная игра «Ладонь в ладонь» 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Прижавшись, друг к другу</a:t>
            </a:r>
            <a:r>
              <a:rPr lang="ru-RU" sz="2000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ладонями,</a:t>
            </a:r>
            <a:r>
              <a:rPr lang="ru-RU" sz="2000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родитель и ребенок попарно движутся по комнате, в которой установлены различные препятствия (Кегли, стойки, кубики и т. д.), которые им предстоит преодолеть. </a:t>
            </a:r>
            <a:endParaRPr lang="ru-RU" sz="2000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550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98</TotalTime>
  <Words>424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РОЛЬ ОТЦА В СЕМЕЙНОМ ВОСПИТАНИИ</vt:lpstr>
      <vt:lpstr>Цель: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ОТЦА В СЕМЕЙНОМ ВОСПИТАНИИ</dc:title>
  <dc:creator>User</dc:creator>
  <cp:lastModifiedBy>User</cp:lastModifiedBy>
  <cp:revision>8</cp:revision>
  <dcterms:created xsi:type="dcterms:W3CDTF">2020-02-25T03:07:39Z</dcterms:created>
  <dcterms:modified xsi:type="dcterms:W3CDTF">2020-03-03T10:26:49Z</dcterms:modified>
</cp:coreProperties>
</file>