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3B3C4-9C59-47D8-8671-C458095EA670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479E4-0603-42F9-A403-62F46BFB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2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479E4-0603-42F9-A403-62F46BFB411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5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1490-AA2B-44FC-B66A-FD687550C32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9631-F542-44CD-B6E8-6D3E062B21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1490-AA2B-44FC-B66A-FD687550C32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9631-F542-44CD-B6E8-6D3E062B2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1490-AA2B-44FC-B66A-FD687550C32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9631-F542-44CD-B6E8-6D3E062B2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1490-AA2B-44FC-B66A-FD687550C32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9631-F542-44CD-B6E8-6D3E062B21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1490-AA2B-44FC-B66A-FD687550C32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9631-F542-44CD-B6E8-6D3E062B2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1490-AA2B-44FC-B66A-FD687550C32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9631-F542-44CD-B6E8-6D3E062B21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1490-AA2B-44FC-B66A-FD687550C32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9631-F542-44CD-B6E8-6D3E062B21F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1490-AA2B-44FC-B66A-FD687550C32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9631-F542-44CD-B6E8-6D3E062B2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1490-AA2B-44FC-B66A-FD687550C32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9631-F542-44CD-B6E8-6D3E062B2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1490-AA2B-44FC-B66A-FD687550C32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9631-F542-44CD-B6E8-6D3E062B2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1490-AA2B-44FC-B66A-FD687550C32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9631-F542-44CD-B6E8-6D3E062B21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F21490-AA2B-44FC-B66A-FD687550C32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959631-F542-44CD-B6E8-6D3E062B21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kis.ru/page/1/517.html" TargetMode="External"/><Relationship Id="rId2" Type="http://schemas.openxmlformats.org/officeDocument/2006/relationships/hyperlink" Target="https://topspinsport.ru/articles/istoriya-fizicheskoy-kultury-i-sporta-obshchie-polozheniya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yandex.ru/images/search?from=tabbar&amp;text=&#1092;&#1080;&#1079;&#1082;&#1091;&#1083;&#1100;&#1090;&#1091;&#1088;&#1072;&#1080;&#1089;&#1087;&#1086;&#1088;&#1090;" TargetMode="External"/><Relationship Id="rId4" Type="http://schemas.openxmlformats.org/officeDocument/2006/relationships/hyperlink" Target="https://nsportal.ru/shkola/fizkultura-i-sport/library/2016/12/18/vliyanie-fizicheskih-uprazhneniy-na-sistemy-organizm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57527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 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Воронцовская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основная общеобразовательная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школа                                               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(МБОУ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Воронцовская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ООШ)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95908"/>
            <a:ext cx="81369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ru-RU" dirty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Итоговый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индивидуальный проект по теме: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Роль физической культуры и спорта в укреплении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здоровья и поддержании хорошей физической формы»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89942" y="387941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Выполнил: ученик 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класса                                      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Ковяков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Никита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Руководитель: учитель физической культуры                                                                                                         Соловьев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Юрий Алексеевич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89671" y="6093296"/>
            <a:ext cx="803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2021г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24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-\Desktop\immunitet_borrelioz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08687"/>
            <a:ext cx="4104456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Иммунитет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-\Desktop\Muskeltraining-und-Abwehrkraft-F471871122jsAsX7DffR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5" y="2908687"/>
            <a:ext cx="4104456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9590" y="766443"/>
            <a:ext cx="83529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Тренированный организм более устойчив к неблагоприятным условиям внешней среды: охлаждению, перегреванию, колебаниям атмосферного давления,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инфекциям.</a:t>
            </a:r>
            <a:r>
              <a:rPr lang="ru-RU" sz="2000" dirty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устойчивость к инфекциям связана с ростом клеточного иммунитета. В большем количестве вырабатываются специальные клетки крови - микрофаги, которые уничтожают возбудителей многих болезней.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60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34897"/>
            <a:ext cx="2014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800160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Каждый из нас сам выбирает, как ему жить, но если человек не хочет болеть, а хочет быть здоровым и красивым, иметь прекрасное настроение и крепкое здоровье, иметь успех в работе, карьере, иметь уверенность в том, что следующее поколение будет здоровыми, он выбирает здоровый образ жизни! Спорт является одной из главных составляющих физической культуры, поэтому, если Вы хотите быть здоровыми, занимайтесь спортом, это поможет поддерживать себя в хорошей физической форме. Выбор вида спорта для занятий, дело очень индивидуальное, но каждый человек способен найти для себя идеально подходящий вид спорта, что бы приобщиться к здоровому образу жизни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за здоровый образ жизни!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000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188640"/>
            <a:ext cx="4105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072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https://topspinsport.ru/articles/istoriya-fizicheskoy-kultury-i-sporta-obshchie-polozheniya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fkis.ru/page/1/517.html</a:t>
            </a:r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608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nsportal.ru/shkola/fizkultura-i-sport/library/2016/12/18/vliyanie-fizicheskih-uprazhneniy-na-sistemy-organizma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967335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https://yandex.ru/images/search?from=tabbar&amp;text=</a:t>
            </a:r>
            <a:r>
              <a:rPr lang="ru-RU" dirty="0" err="1" smtClean="0">
                <a:hlinkClick r:id="rId5"/>
              </a:rPr>
              <a:t>фи</a:t>
            </a:r>
            <a:r>
              <a:rPr lang="ru-RU" dirty="0" err="1">
                <a:hlinkClick r:id="rId5"/>
              </a:rPr>
              <a:t>з</a:t>
            </a:r>
            <a:r>
              <a:rPr lang="ru-RU" dirty="0" err="1" smtClean="0">
                <a:hlinkClick r:id="rId5"/>
              </a:rPr>
              <a:t>культураиспорт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490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336" y="86085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 выбранной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темы: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наши дни подростки мало двигаются, имеют вредные привычки, а гаджеты, компьютер и телевидение не хотят отпускать из своих рук. Всё это ведёт к недостаточной физической нагрузке, а, значит, к болезням, повышенной моральной утомляемости. Эта тема также актуальна для меня самого, так как я занимаюсь спортом и планирую развиваться в этом направлении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336" y="2852936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Объект исследования: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r>
              <a:rPr lang="ru-RU" sz="2400" b="1" dirty="0">
                <a:solidFill>
                  <a:srgbClr val="7030A0"/>
                </a:solidFill>
              </a:rPr>
              <a:t>Предмет исследования: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общая информация о пользе физической культуры и спорта</a:t>
            </a:r>
            <a:endParaRPr lang="ru-RU" sz="2000" b="1" dirty="0"/>
          </a:p>
          <a:p>
            <a:endParaRPr lang="en-US" b="1" dirty="0" smtClean="0"/>
          </a:p>
          <a:p>
            <a:r>
              <a:rPr lang="ru-RU" sz="2400" b="1" dirty="0" smtClean="0">
                <a:solidFill>
                  <a:srgbClr val="7030A0"/>
                </a:solidFill>
              </a:rPr>
              <a:t>Методы </a:t>
            </a:r>
            <a:r>
              <a:rPr lang="ru-RU" sz="2400" b="1" dirty="0">
                <a:solidFill>
                  <a:srgbClr val="7030A0"/>
                </a:solidFill>
              </a:rPr>
              <a:t>исследования</a:t>
            </a:r>
            <a:r>
              <a:rPr lang="ru-RU" sz="2400" b="1" dirty="0" smtClean="0">
                <a:solidFill>
                  <a:srgbClr val="7030A0"/>
                </a:solidFill>
              </a:rPr>
              <a:t>: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изучение и обобщение темы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364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8380"/>
            <a:ext cx="8640960" cy="5923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моего проекта состоит в том, чтобы рассказать о полезности спорта и привлечь малоподвижных одноклассников к занятиям физической культурой и спортом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Познакомиться с историей возникновения физической культуры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и спорта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Рассказать о том, как влияют на организм регулярные занятия физической культурой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Рассказать о моих тренировках и достижениях в сфере спорта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Заинтересовать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и приобщить одноклассников к здоровому образу жизни и регулярным занятия физкультурой и спортом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Провести тренировку для одноклассников</a:t>
            </a:r>
            <a:endParaRPr lang="en-US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.  Составить памятку для заинтересованных членов комиссии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963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45624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История возникновения физической культуры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77426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Физическая культура – понятие из 90х годов 19 века, введенное в Англии и США.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Россию термин пришел в 1908 – 1910 годах.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этим словами подразумевалось: физическое воспитание людей, образование и укрепление их здоровья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18901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культура стала, как неотъемлемая часть жизни общества, стала совокупностью норм и знаний, направленных на активность человека, гармоничное развитие, формирование здорового образа жизни.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645024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включает в себя систему физического воспитания, научные знания, модернизацию спорта и спортивных достижений. Это правильный режим труда и отдыха, а так же использование природы (воды, солнца и воздуха) в целях оздоровления организма.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 – термин произошел от латинского слова «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disportare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 что означает «развлекайся» . Под этим словом подразумевается соревновательная деятельность, обучение и подготовка к ней, а также определенные нормы и достижения, которые относятся к этой деятельности.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632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-\Desktop\zanyatiya-sport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708000" cy="269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-\Desktop\pos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6" y="908720"/>
            <a:ext cx="3707924" cy="279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-\Desktop\of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707924" cy="269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-\Desktop\shutterstock_12869785-1M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91" y="908720"/>
            <a:ext cx="3722103" cy="279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781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физических упражнений </a:t>
            </a:r>
            <a: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организма человека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Систематические занятия физическими упражнениями оказывают существенное положительное воздействие на здоровье человека. Во все времена была известна польза физической культуры. О ней писали, ей посвящали трактаты. Древнегреческий философ Аристотель отмечал, что ничто так не истощает и не разрушает человека, как продолжительное физическое бездействие.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современных условиях человек меньше двигается, а значит, его мышцы, системы кровообращения и дыхания недостаточно активны, из-за чего быстро стареют. Ухудшающаяся экология и малоподвижный образ жизни ведут к быстрому ослаблению организма, и, как результат, человека начинают преследовать болезни. Чтобы избежать этого, необходимо постоянно тренировать организм, занимаясь физической культурой и спортом.</a:t>
            </a:r>
          </a:p>
        </p:txBody>
      </p:sp>
    </p:spTree>
    <p:extLst>
      <p:ext uri="{BB962C8B-B14F-4D97-AF65-F5344CB8AC3E}">
        <p14:creationId xmlns:p14="http://schemas.microsoft.com/office/powerpoint/2010/main" val="2898428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Сердечно-сосудистая система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-\Desktop\VitalmonitorHerzmuskelentzuend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7366"/>
            <a:ext cx="41044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836712"/>
            <a:ext cx="866420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 влиянием умеренных физических нагрузок увеличивается работоспособность сердца, содержание в крови гемоглобина и эритроцитов, повышается фагоцитарная функция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крови</a:t>
            </a:r>
          </a:p>
          <a:p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80" y="2047702"/>
            <a:ext cx="405947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8363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Дыхательная система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-\Desktop\43cd473302d8b1137ada6e1a32c5a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1" y="1124744"/>
            <a:ext cx="374441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43057" y="795732"/>
            <a:ext cx="448581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Физические упражнения способствуют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увеличению жизненной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емкости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легких,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расширяют грудную клетку, повышают эластичность межреберных хрящей и подвижность диафрагмы, развивают дыхательную мускулатуру и тем самым улучшают газообмен между альвеолярным воздухом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кровью.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больше способность организма усваивать кислород, тем выше работоспособность человека.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Тренированный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аппарат внешнего дыхания (легкие, бронхи, дыхательные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мышы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- это первый этап на пути к улучшению здоровья.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854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44" y="3068960"/>
            <a:ext cx="4134027" cy="344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56873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Нервная система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164568" cy="344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6214" y="980728"/>
            <a:ext cx="874079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При регулярных занятиях физическими упражнениями возрастает подвижность нервных процессов в коре большого мозга, становятся более уравновешенными процессы торможения и возбуждения. </a:t>
            </a:r>
            <a:endParaRPr lang="en-US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результате этого человек испытывает ощущение удовлетворения, положительно влияющее на нервную систему, что, в свою очередь, способствует улучшению деятельности всех органов и систем организма. </a:t>
            </a:r>
            <a:endParaRPr lang="en-US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64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625</TotalTime>
  <Words>770</Words>
  <Application>Microsoft Office PowerPoint</Application>
  <PresentationFormat>Экран (4:3)</PresentationFormat>
  <Paragraphs>54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Введение </vt:lpstr>
      <vt:lpstr>Презентация PowerPoint</vt:lpstr>
      <vt:lpstr>История возникновения физической культуры</vt:lpstr>
      <vt:lpstr>Физическая культура и спорт </vt:lpstr>
      <vt:lpstr>Влияние физических упражнений                                                             на системы организма человека </vt:lpstr>
      <vt:lpstr>Сердечно-сосудистая система</vt:lpstr>
      <vt:lpstr>Дыхательная система</vt:lpstr>
      <vt:lpstr>Нервная система</vt:lpstr>
      <vt:lpstr>Иммунитет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Довольный пользователь Microsoft Office</dc:creator>
  <cp:lastModifiedBy>User</cp:lastModifiedBy>
  <cp:revision>45</cp:revision>
  <dcterms:created xsi:type="dcterms:W3CDTF">2021-03-18T15:06:59Z</dcterms:created>
  <dcterms:modified xsi:type="dcterms:W3CDTF">2023-03-09T16:09:02Z</dcterms:modified>
</cp:coreProperties>
</file>