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78" r:id="rId2"/>
    <p:sldId id="257" r:id="rId3"/>
    <p:sldId id="259" r:id="rId4"/>
    <p:sldId id="269" r:id="rId5"/>
    <p:sldId id="274" r:id="rId6"/>
    <p:sldId id="275" r:id="rId7"/>
    <p:sldId id="276" r:id="rId8"/>
    <p:sldId id="261" r:id="rId9"/>
    <p:sldId id="262" r:id="rId10"/>
    <p:sldId id="258" r:id="rId11"/>
    <p:sldId id="263" r:id="rId12"/>
    <p:sldId id="265" r:id="rId13"/>
    <p:sldId id="264" r:id="rId14"/>
    <p:sldId id="266" r:id="rId15"/>
    <p:sldId id="272" r:id="rId16"/>
    <p:sldId id="271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4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155B538-C32C-4450-9F71-4D94E8589D0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4C4DB56-8DC4-4612-8E51-7E458A403E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74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B538-C32C-4450-9F71-4D94E8589D0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DB56-8DC4-4612-8E51-7E458A403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46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B538-C32C-4450-9F71-4D94E8589D0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DB56-8DC4-4612-8E51-7E458A403E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045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B538-C32C-4450-9F71-4D94E8589D0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DB56-8DC4-4612-8E51-7E458A403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513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B538-C32C-4450-9F71-4D94E8589D0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DB56-8DC4-4612-8E51-7E458A403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66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B538-C32C-4450-9F71-4D94E8589D0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DB56-8DC4-4612-8E51-7E458A403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970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B538-C32C-4450-9F71-4D94E8589D0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DB56-8DC4-4612-8E51-7E458A403E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796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B538-C32C-4450-9F71-4D94E8589D0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DB56-8DC4-4612-8E51-7E458A403E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944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B538-C32C-4450-9F71-4D94E8589D0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DB56-8DC4-4612-8E51-7E458A403E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33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B538-C32C-4450-9F71-4D94E8589D0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DB56-8DC4-4612-8E51-7E458A403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5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B538-C32C-4450-9F71-4D94E8589D0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DB56-8DC4-4612-8E51-7E458A403E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40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B538-C32C-4450-9F71-4D94E8589D0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DB56-8DC4-4612-8E51-7E458A403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20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B538-C32C-4450-9F71-4D94E8589D0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DB56-8DC4-4612-8E51-7E458A403E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6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B538-C32C-4450-9F71-4D94E8589D0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DB56-8DC4-4612-8E51-7E458A403E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B538-C32C-4450-9F71-4D94E8589D0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DB56-8DC4-4612-8E51-7E458A403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5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B538-C32C-4450-9F71-4D94E8589D0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DB56-8DC4-4612-8E51-7E458A403E2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90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5B538-C32C-4450-9F71-4D94E8589D0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DB56-8DC4-4612-8E51-7E458A403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03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55B538-C32C-4450-9F71-4D94E8589D0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C4DB56-8DC4-4612-8E51-7E458A403E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0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60648"/>
            <a:ext cx="5976664" cy="46805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«Правила безопасности для детей»</a:t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7812360" cy="2351112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algn="r"/>
            <a:endParaRPr lang="ru-RU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r"/>
            <a:endParaRPr lang="ru-RU" sz="2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Подготовила</a:t>
            </a: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: Салахова М. В</a:t>
            </a:r>
            <a:r>
              <a:rPr lang="ru-RU" b="1" dirty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4283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тём\Desktop\img3_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548680"/>
            <a:ext cx="770485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ртём\Desktop\250304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404664"/>
            <a:ext cx="7344816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ртём\Desktop\0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404664"/>
            <a:ext cx="748883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ртём\Desktop\img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476672"/>
            <a:ext cx="748883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ртём\Desktop\igra-pdd-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404664"/>
            <a:ext cx="741682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ртём\Desktop\1028324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476671"/>
            <a:ext cx="7560840" cy="5904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ртём\Desktop\slide-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276872"/>
            <a:ext cx="4572000" cy="1541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94030">
              <a:lnSpc>
                <a:spcPct val="107000"/>
              </a:lnSpc>
              <a:spcAft>
                <a:spcPts val="0"/>
              </a:spcAft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СПАСИБО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ЗА ВНИМАНИЕ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!</a:t>
            </a:r>
            <a:endParaRPr lang="ru-RU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3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7"/>
            <a:ext cx="8712968" cy="279141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Цель: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Ознакомление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с правилами в различных чрезвычайных         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ситуациях.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оспитывать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чуткость, сострадание, взаимопомощь, внимательность, осторожность, послушание, терпеливость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общественное сознание гражданской позиции об опасностях дома, на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дороге, на улице, в транспорте; расширять и систематизировать знания детей о правильном поведении при контактах с незнакомыми людьми.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Артём\Desktop\sm_ful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2390" y="3573016"/>
            <a:ext cx="555524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ртём\Desktop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771198"/>
            <a:ext cx="7029577" cy="5178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ртём\Desktop\_slayd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548680"/>
            <a:ext cx="6840760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Артём\Desktop\img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9605" y="764704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064896" cy="3168352"/>
          </a:xfrm>
        </p:spPr>
        <p:txBody>
          <a:bodyPr>
            <a:normAutofit fontScale="90000"/>
          </a:bodyPr>
          <a:lstStyle/>
          <a:p>
            <a:pPr marL="1476375" indent="-1386840" algn="l">
              <a:lnSpc>
                <a:spcPct val="105000"/>
              </a:lnSpc>
              <a:spcAft>
                <a:spcPts val="25"/>
              </a:spcAft>
            </a:pPr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2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3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ОКНА </a:t>
            </a:r>
            <a:r>
              <a:rPr lang="ru-RU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ТЫ НЕ ОТКРЫВАЙ, НА БАЛКОНЕ НЕ ИГРАЙ, НА ПЕРИЛА НЕ ВЗБИРАЙСЯ, ЧЕРЕЗ НИХ НЕ НАКЛОНЯЙСЯ!</a:t>
            </a:r>
            <a:r>
              <a:rPr lang="ru-RU" sz="3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ГОВОРИМ ВАМ НЕ НАПРАСНО ПАДАТЬ СВЕРХУ ТАК ОПАСНО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!!!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</a:t>
            </a:r>
            <a:endParaRPr lang="ru-RU" sz="27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3645024"/>
            <a:ext cx="468052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7248" cy="338437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       </a:t>
            </a:r>
            <a:r>
              <a:rPr lang="ru-RU" sz="4000" b="1" dirty="0" smtClean="0">
                <a:solidFill>
                  <a:srgbClr val="FF0000"/>
                </a:solidFill>
              </a:rPr>
              <a:t>НЕ </a:t>
            </a:r>
            <a:r>
              <a:rPr lang="ru-RU" sz="4000" b="1" dirty="0">
                <a:solidFill>
                  <a:srgbClr val="FF0000"/>
                </a:solidFill>
              </a:rPr>
              <a:t>ТРОГАЙ ЛЕКАРСТВА!!!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УЖАСНО, ЕСЛИ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СЪЕСТЬ НЕ ТО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ЛЕКАРСТВО.ТОЛЬКО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МОЖЕТ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ЧТО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ГОРЛЫШКА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ГЛОТАТЬ 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ДАТЬ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МИКСТУРУ ЧТОБЫ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СБИТЬ ТЕМПЕРАТУРУ.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852936"/>
            <a:ext cx="475252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01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ртём\Desktop\glavnaya-bezopasnos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643" y="620688"/>
            <a:ext cx="7271749" cy="5493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ртём\Desktop\bezopasnost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404664"/>
            <a:ext cx="756084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254</TotalTime>
  <Words>30</Words>
  <Application>Microsoft Office PowerPoint</Application>
  <PresentationFormat>Экран (4:3)</PresentationFormat>
  <Paragraphs>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Garamond</vt:lpstr>
      <vt:lpstr>Times New Roman</vt:lpstr>
      <vt:lpstr>Натуральные материалы</vt:lpstr>
      <vt:lpstr>«Правила безопасности для детей» </vt:lpstr>
      <vt:lpstr>    Цель: Ознакомление детей с правилами в различных чрезвычайных           ситуациях. Задачи: Воспитывать чуткость, сострадание, взаимопомощь, внимательность, осторожность, послушание, терпеливость;  формировать общественное сознание гражданской позиции об опасностях дома, на дороге, на улице, в транспорте; расширять и систематизировать знания детей о правильном поведении при контактах с незнакомыми людьми.</vt:lpstr>
      <vt:lpstr>Презентация PowerPoint</vt:lpstr>
      <vt:lpstr>Презентация PowerPoint</vt:lpstr>
      <vt:lpstr>Презентация PowerPoint</vt:lpstr>
      <vt:lpstr>    ОКНА ТЫ НЕ ОТКРЫВАЙ, НА БАЛКОНЕ НЕ ИГРАЙ, НА ПЕРИЛА НЕ ВЗБИРАЙСЯ, ЧЕРЕЗ НИХ НЕ НАКЛОНЯЙСЯ! ГОВОРИМ ВАМ НЕ НАПРАСНО ПАДАТЬ СВЕРХУ ТАК ОПАСНО!!!                                                                     </vt:lpstr>
      <vt:lpstr>         НЕ ТРОГАЙ ЛЕКАРСТВА!!! УЖАСНО, ЕСЛИ СЪЕСТЬ НЕ ТО ЛЕКАРСТВО.ТОЛЬКО МАМА МОЖЕТ ЗНАТЬ ЧТО ОТ ГОРЛЫШКА ГЛОТАТЬ И КАКУЮ ДАТЬ МИКСТУРУ ЧТОБЫ СБИТЬ ТЕМПЕРАТУРУ.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безопасности для дошкольников</dc:title>
  <dc:creator>Артём</dc:creator>
  <cp:lastModifiedBy>777</cp:lastModifiedBy>
  <cp:revision>27</cp:revision>
  <dcterms:created xsi:type="dcterms:W3CDTF">2020-01-21T16:13:40Z</dcterms:created>
  <dcterms:modified xsi:type="dcterms:W3CDTF">2023-03-11T07:13:45Z</dcterms:modified>
</cp:coreProperties>
</file>