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74" r:id="rId4"/>
    <p:sldId id="280" r:id="rId5"/>
    <p:sldId id="273" r:id="rId6"/>
    <p:sldId id="289" r:id="rId7"/>
    <p:sldId id="281" r:id="rId8"/>
    <p:sldId id="263" r:id="rId9"/>
    <p:sldId id="282" r:id="rId10"/>
    <p:sldId id="283" r:id="rId11"/>
    <p:sldId id="284" r:id="rId12"/>
    <p:sldId id="285" r:id="rId13"/>
    <p:sldId id="286" r:id="rId14"/>
    <p:sldId id="287" r:id="rId15"/>
    <p:sldId id="288" r:id="rId16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35C62A-A905-444F-BDCC-876A65911ACF}" type="doc">
      <dgm:prSet loTypeId="urn:microsoft.com/office/officeart/2005/8/layout/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21204197-A8D5-4371-A6BB-42B587C0FB8D}">
      <dgm:prSet phldrT="[Текст]"/>
      <dgm:spPr/>
      <dgm:t>
        <a:bodyPr/>
        <a:lstStyle/>
        <a:p>
          <a:r>
            <a:rPr lang="ru-RU" dirty="0" smtClean="0"/>
            <a:t>Сюжетная часть</a:t>
          </a:r>
          <a:endParaRPr lang="ru-RU" dirty="0"/>
        </a:p>
      </dgm:t>
    </dgm:pt>
    <dgm:pt modelId="{261F5AFA-E856-49E5-8EAE-E7208E5FE4E3}" type="parTrans" cxnId="{F8E1E591-AADE-4D20-9C70-5B5ABEB0B02A}">
      <dgm:prSet/>
      <dgm:spPr/>
      <dgm:t>
        <a:bodyPr/>
        <a:lstStyle/>
        <a:p>
          <a:endParaRPr lang="ru-RU"/>
        </a:p>
      </dgm:t>
    </dgm:pt>
    <dgm:pt modelId="{B173A07A-9BE6-4990-A875-EABAA2355A5A}" type="sibTrans" cxnId="{F8E1E591-AADE-4D20-9C70-5B5ABEB0B02A}">
      <dgm:prSet/>
      <dgm:spPr/>
      <dgm:t>
        <a:bodyPr/>
        <a:lstStyle/>
        <a:p>
          <a:endParaRPr lang="ru-RU"/>
        </a:p>
      </dgm:t>
    </dgm:pt>
    <dgm:pt modelId="{7F5B09D6-5F89-4C2B-9E9D-6B7996F593CD}">
      <dgm:prSet phldrT="[Текст]"/>
      <dgm:spPr/>
      <dgm:t>
        <a:bodyPr/>
        <a:lstStyle/>
        <a:p>
          <a:r>
            <a:rPr lang="ru-RU" dirty="0" smtClean="0"/>
            <a:t>Информативная часть</a:t>
          </a:r>
          <a:endParaRPr lang="ru-RU" dirty="0"/>
        </a:p>
      </dgm:t>
    </dgm:pt>
    <dgm:pt modelId="{5CC43D27-108D-49CF-AF75-9EE440B1F3C0}" type="parTrans" cxnId="{4DE34A1E-5665-443A-AC2E-E57ADF6A3EE9}">
      <dgm:prSet/>
      <dgm:spPr/>
      <dgm:t>
        <a:bodyPr/>
        <a:lstStyle/>
        <a:p>
          <a:endParaRPr lang="ru-RU"/>
        </a:p>
      </dgm:t>
    </dgm:pt>
    <dgm:pt modelId="{E269EB11-6531-4FAF-ABAD-1B50A821B03C}" type="sibTrans" cxnId="{4DE34A1E-5665-443A-AC2E-E57ADF6A3EE9}">
      <dgm:prSet/>
      <dgm:spPr/>
      <dgm:t>
        <a:bodyPr/>
        <a:lstStyle/>
        <a:p>
          <a:endParaRPr lang="ru-RU"/>
        </a:p>
      </dgm:t>
    </dgm:pt>
    <dgm:pt modelId="{5224359C-A59A-43E6-990B-632908B3ADC4}">
      <dgm:prSet phldrT="[Текст]"/>
      <dgm:spPr/>
      <dgm:t>
        <a:bodyPr/>
        <a:lstStyle/>
        <a:p>
          <a:r>
            <a:rPr lang="ru-RU" dirty="0" smtClean="0"/>
            <a:t>Методическая часть</a:t>
          </a:r>
          <a:endParaRPr lang="ru-RU" dirty="0"/>
        </a:p>
      </dgm:t>
    </dgm:pt>
    <dgm:pt modelId="{E6D4DA19-BB8E-401F-966D-72FBEA9E2AB8}" type="parTrans" cxnId="{2834B6C7-8FDD-4122-8DCB-15667DFFE48C}">
      <dgm:prSet/>
      <dgm:spPr/>
      <dgm:t>
        <a:bodyPr/>
        <a:lstStyle/>
        <a:p>
          <a:endParaRPr lang="ru-RU"/>
        </a:p>
      </dgm:t>
    </dgm:pt>
    <dgm:pt modelId="{95C24317-DE10-4DAF-891A-7E831647ACDC}" type="sibTrans" cxnId="{2834B6C7-8FDD-4122-8DCB-15667DFFE48C}">
      <dgm:prSet/>
      <dgm:spPr/>
      <dgm:t>
        <a:bodyPr/>
        <a:lstStyle/>
        <a:p>
          <a:endParaRPr lang="ru-RU"/>
        </a:p>
      </dgm:t>
    </dgm:pt>
    <dgm:pt modelId="{B74ACFF3-22A4-405D-9BF0-22E551384BC2}" type="pres">
      <dgm:prSet presAssocID="{0335C62A-A905-444F-BDCC-876A65911AC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C3C39F-5CCD-41CF-9B48-B7B47166BFFB}" type="pres">
      <dgm:prSet presAssocID="{21204197-A8D5-4371-A6BB-42B587C0FB8D}" presName="parentLin" presStyleCnt="0"/>
      <dgm:spPr/>
    </dgm:pt>
    <dgm:pt modelId="{A0645FDA-380A-4F8C-98EA-226CCD0041F9}" type="pres">
      <dgm:prSet presAssocID="{21204197-A8D5-4371-A6BB-42B587C0FB8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03FF85B-56D9-4C3B-8CA1-875EF121869B}" type="pres">
      <dgm:prSet presAssocID="{21204197-A8D5-4371-A6BB-42B587C0FB8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D3BB54-31DD-43C3-847A-FA471A47C9EA}" type="pres">
      <dgm:prSet presAssocID="{21204197-A8D5-4371-A6BB-42B587C0FB8D}" presName="negativeSpace" presStyleCnt="0"/>
      <dgm:spPr/>
    </dgm:pt>
    <dgm:pt modelId="{A35A3B27-9815-4923-8182-863D0E9CB214}" type="pres">
      <dgm:prSet presAssocID="{21204197-A8D5-4371-A6BB-42B587C0FB8D}" presName="childText" presStyleLbl="conFgAcc1" presStyleIdx="0" presStyleCnt="3">
        <dgm:presLayoutVars>
          <dgm:bulletEnabled val="1"/>
        </dgm:presLayoutVars>
      </dgm:prSet>
      <dgm:spPr/>
    </dgm:pt>
    <dgm:pt modelId="{D2E8816A-C1B4-42D4-B96B-C23C7B4847E7}" type="pres">
      <dgm:prSet presAssocID="{B173A07A-9BE6-4990-A875-EABAA2355A5A}" presName="spaceBetweenRectangles" presStyleCnt="0"/>
      <dgm:spPr/>
    </dgm:pt>
    <dgm:pt modelId="{A7E87BD0-473B-4FEB-914F-3F762DECD9F3}" type="pres">
      <dgm:prSet presAssocID="{7F5B09D6-5F89-4C2B-9E9D-6B7996F593CD}" presName="parentLin" presStyleCnt="0"/>
      <dgm:spPr/>
    </dgm:pt>
    <dgm:pt modelId="{DDA6FCB7-1D0F-4600-BA14-4D1B7F2FD278}" type="pres">
      <dgm:prSet presAssocID="{7F5B09D6-5F89-4C2B-9E9D-6B7996F593C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4D4A77D-7CB2-440B-9147-1DC15F9BEAE7}" type="pres">
      <dgm:prSet presAssocID="{7F5B09D6-5F89-4C2B-9E9D-6B7996F593C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0E2344-D26E-46A2-88A5-8CBAEBD90366}" type="pres">
      <dgm:prSet presAssocID="{7F5B09D6-5F89-4C2B-9E9D-6B7996F593CD}" presName="negativeSpace" presStyleCnt="0"/>
      <dgm:spPr/>
    </dgm:pt>
    <dgm:pt modelId="{D9835EF1-1F01-494C-93FB-A27A6BD805DE}" type="pres">
      <dgm:prSet presAssocID="{7F5B09D6-5F89-4C2B-9E9D-6B7996F593CD}" presName="childText" presStyleLbl="conFgAcc1" presStyleIdx="1" presStyleCnt="3">
        <dgm:presLayoutVars>
          <dgm:bulletEnabled val="1"/>
        </dgm:presLayoutVars>
      </dgm:prSet>
      <dgm:spPr/>
    </dgm:pt>
    <dgm:pt modelId="{039323AE-B119-468A-B12F-0CE86450130B}" type="pres">
      <dgm:prSet presAssocID="{E269EB11-6531-4FAF-ABAD-1B50A821B03C}" presName="spaceBetweenRectangles" presStyleCnt="0"/>
      <dgm:spPr/>
    </dgm:pt>
    <dgm:pt modelId="{4A8932B2-B7B8-4A2B-84D6-5AD98A8C3493}" type="pres">
      <dgm:prSet presAssocID="{5224359C-A59A-43E6-990B-632908B3ADC4}" presName="parentLin" presStyleCnt="0"/>
      <dgm:spPr/>
    </dgm:pt>
    <dgm:pt modelId="{858F490C-16A6-4130-BC4B-59CE1A60B05B}" type="pres">
      <dgm:prSet presAssocID="{5224359C-A59A-43E6-990B-632908B3ADC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AA74319-F51F-4A03-8369-8A8D41604313}" type="pres">
      <dgm:prSet presAssocID="{5224359C-A59A-43E6-990B-632908B3ADC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1B8FB3-0905-4897-BFD6-45D127C7DF62}" type="pres">
      <dgm:prSet presAssocID="{5224359C-A59A-43E6-990B-632908B3ADC4}" presName="negativeSpace" presStyleCnt="0"/>
      <dgm:spPr/>
    </dgm:pt>
    <dgm:pt modelId="{990E1DA8-FE3C-46B2-82DD-868222F31EA4}" type="pres">
      <dgm:prSet presAssocID="{5224359C-A59A-43E6-990B-632908B3ADC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0FF52AB-CD67-4561-8ABC-5F6C0550B67A}" type="presOf" srcId="{7F5B09D6-5F89-4C2B-9E9D-6B7996F593CD}" destId="{DDA6FCB7-1D0F-4600-BA14-4D1B7F2FD278}" srcOrd="0" destOrd="0" presId="urn:microsoft.com/office/officeart/2005/8/layout/list1"/>
    <dgm:cxn modelId="{65DEE84A-4D92-4ACA-BE3E-E7E40F60B8F8}" type="presOf" srcId="{21204197-A8D5-4371-A6BB-42B587C0FB8D}" destId="{C03FF85B-56D9-4C3B-8CA1-875EF121869B}" srcOrd="1" destOrd="0" presId="urn:microsoft.com/office/officeart/2005/8/layout/list1"/>
    <dgm:cxn modelId="{4DE34A1E-5665-443A-AC2E-E57ADF6A3EE9}" srcId="{0335C62A-A905-444F-BDCC-876A65911ACF}" destId="{7F5B09D6-5F89-4C2B-9E9D-6B7996F593CD}" srcOrd="1" destOrd="0" parTransId="{5CC43D27-108D-49CF-AF75-9EE440B1F3C0}" sibTransId="{E269EB11-6531-4FAF-ABAD-1B50A821B03C}"/>
    <dgm:cxn modelId="{C433D307-2171-48BB-8835-916C41E825F6}" type="presOf" srcId="{0335C62A-A905-444F-BDCC-876A65911ACF}" destId="{B74ACFF3-22A4-405D-9BF0-22E551384BC2}" srcOrd="0" destOrd="0" presId="urn:microsoft.com/office/officeart/2005/8/layout/list1"/>
    <dgm:cxn modelId="{478E682E-D1BA-4ACB-BD6B-038C54FC0B36}" type="presOf" srcId="{5224359C-A59A-43E6-990B-632908B3ADC4}" destId="{7AA74319-F51F-4A03-8369-8A8D41604313}" srcOrd="1" destOrd="0" presId="urn:microsoft.com/office/officeart/2005/8/layout/list1"/>
    <dgm:cxn modelId="{2834B6C7-8FDD-4122-8DCB-15667DFFE48C}" srcId="{0335C62A-A905-444F-BDCC-876A65911ACF}" destId="{5224359C-A59A-43E6-990B-632908B3ADC4}" srcOrd="2" destOrd="0" parTransId="{E6D4DA19-BB8E-401F-966D-72FBEA9E2AB8}" sibTransId="{95C24317-DE10-4DAF-891A-7E831647ACDC}"/>
    <dgm:cxn modelId="{C26D57F3-2BAE-4599-A2D7-1F2888DC6D71}" type="presOf" srcId="{21204197-A8D5-4371-A6BB-42B587C0FB8D}" destId="{A0645FDA-380A-4F8C-98EA-226CCD0041F9}" srcOrd="0" destOrd="0" presId="urn:microsoft.com/office/officeart/2005/8/layout/list1"/>
    <dgm:cxn modelId="{D4F2767B-A8C6-4838-A279-4C3372D0E413}" type="presOf" srcId="{7F5B09D6-5F89-4C2B-9E9D-6B7996F593CD}" destId="{04D4A77D-7CB2-440B-9147-1DC15F9BEAE7}" srcOrd="1" destOrd="0" presId="urn:microsoft.com/office/officeart/2005/8/layout/list1"/>
    <dgm:cxn modelId="{CB8C8E3C-B891-45FC-A3CD-A136135BC55C}" type="presOf" srcId="{5224359C-A59A-43E6-990B-632908B3ADC4}" destId="{858F490C-16A6-4130-BC4B-59CE1A60B05B}" srcOrd="0" destOrd="0" presId="urn:microsoft.com/office/officeart/2005/8/layout/list1"/>
    <dgm:cxn modelId="{F8E1E591-AADE-4D20-9C70-5B5ABEB0B02A}" srcId="{0335C62A-A905-444F-BDCC-876A65911ACF}" destId="{21204197-A8D5-4371-A6BB-42B587C0FB8D}" srcOrd="0" destOrd="0" parTransId="{261F5AFA-E856-49E5-8EAE-E7208E5FE4E3}" sibTransId="{B173A07A-9BE6-4990-A875-EABAA2355A5A}"/>
    <dgm:cxn modelId="{0F95868B-43AC-413E-8CFE-FC4373B46ACA}" type="presParOf" srcId="{B74ACFF3-22A4-405D-9BF0-22E551384BC2}" destId="{F5C3C39F-5CCD-41CF-9B48-B7B47166BFFB}" srcOrd="0" destOrd="0" presId="urn:microsoft.com/office/officeart/2005/8/layout/list1"/>
    <dgm:cxn modelId="{FBA93A61-6A45-49BF-A29B-57F5B45F7416}" type="presParOf" srcId="{F5C3C39F-5CCD-41CF-9B48-B7B47166BFFB}" destId="{A0645FDA-380A-4F8C-98EA-226CCD0041F9}" srcOrd="0" destOrd="0" presId="urn:microsoft.com/office/officeart/2005/8/layout/list1"/>
    <dgm:cxn modelId="{BA8C28AB-7FB1-4549-B3FE-2EEAAC7D85E3}" type="presParOf" srcId="{F5C3C39F-5CCD-41CF-9B48-B7B47166BFFB}" destId="{C03FF85B-56D9-4C3B-8CA1-875EF121869B}" srcOrd="1" destOrd="0" presId="urn:microsoft.com/office/officeart/2005/8/layout/list1"/>
    <dgm:cxn modelId="{043C767F-694A-499F-87B5-33B312DF068F}" type="presParOf" srcId="{B74ACFF3-22A4-405D-9BF0-22E551384BC2}" destId="{89D3BB54-31DD-43C3-847A-FA471A47C9EA}" srcOrd="1" destOrd="0" presId="urn:microsoft.com/office/officeart/2005/8/layout/list1"/>
    <dgm:cxn modelId="{C8175A14-0B46-4F4C-A42A-188612D9278C}" type="presParOf" srcId="{B74ACFF3-22A4-405D-9BF0-22E551384BC2}" destId="{A35A3B27-9815-4923-8182-863D0E9CB214}" srcOrd="2" destOrd="0" presId="urn:microsoft.com/office/officeart/2005/8/layout/list1"/>
    <dgm:cxn modelId="{5127FAC6-CA86-4FCF-80DD-6228E08D1C73}" type="presParOf" srcId="{B74ACFF3-22A4-405D-9BF0-22E551384BC2}" destId="{D2E8816A-C1B4-42D4-B96B-C23C7B4847E7}" srcOrd="3" destOrd="0" presId="urn:microsoft.com/office/officeart/2005/8/layout/list1"/>
    <dgm:cxn modelId="{0FF1B033-6D49-4370-86A4-A80939065E69}" type="presParOf" srcId="{B74ACFF3-22A4-405D-9BF0-22E551384BC2}" destId="{A7E87BD0-473B-4FEB-914F-3F762DECD9F3}" srcOrd="4" destOrd="0" presId="urn:microsoft.com/office/officeart/2005/8/layout/list1"/>
    <dgm:cxn modelId="{B5A61C4E-A630-4715-9956-B372B851AB7F}" type="presParOf" srcId="{A7E87BD0-473B-4FEB-914F-3F762DECD9F3}" destId="{DDA6FCB7-1D0F-4600-BA14-4D1B7F2FD278}" srcOrd="0" destOrd="0" presId="urn:microsoft.com/office/officeart/2005/8/layout/list1"/>
    <dgm:cxn modelId="{5F99A26B-66B2-449D-A13A-EEC92A4E84C0}" type="presParOf" srcId="{A7E87BD0-473B-4FEB-914F-3F762DECD9F3}" destId="{04D4A77D-7CB2-440B-9147-1DC15F9BEAE7}" srcOrd="1" destOrd="0" presId="urn:microsoft.com/office/officeart/2005/8/layout/list1"/>
    <dgm:cxn modelId="{DBDD3517-8E7A-4C17-8146-D258AA58BC27}" type="presParOf" srcId="{B74ACFF3-22A4-405D-9BF0-22E551384BC2}" destId="{620E2344-D26E-46A2-88A5-8CBAEBD90366}" srcOrd="5" destOrd="0" presId="urn:microsoft.com/office/officeart/2005/8/layout/list1"/>
    <dgm:cxn modelId="{EB214B72-162D-4161-AEF9-B8485FD79C14}" type="presParOf" srcId="{B74ACFF3-22A4-405D-9BF0-22E551384BC2}" destId="{D9835EF1-1F01-494C-93FB-A27A6BD805DE}" srcOrd="6" destOrd="0" presId="urn:microsoft.com/office/officeart/2005/8/layout/list1"/>
    <dgm:cxn modelId="{3E673CFC-807D-44A3-84E0-C2D1FAB1B2D2}" type="presParOf" srcId="{B74ACFF3-22A4-405D-9BF0-22E551384BC2}" destId="{039323AE-B119-468A-B12F-0CE86450130B}" srcOrd="7" destOrd="0" presId="urn:microsoft.com/office/officeart/2005/8/layout/list1"/>
    <dgm:cxn modelId="{AD585592-B759-4968-A9EC-71AF6F4F2A9C}" type="presParOf" srcId="{B74ACFF3-22A4-405D-9BF0-22E551384BC2}" destId="{4A8932B2-B7B8-4A2B-84D6-5AD98A8C3493}" srcOrd="8" destOrd="0" presId="urn:microsoft.com/office/officeart/2005/8/layout/list1"/>
    <dgm:cxn modelId="{087A39D8-3E67-4CE4-8BEC-3F4D525DF7FE}" type="presParOf" srcId="{4A8932B2-B7B8-4A2B-84D6-5AD98A8C3493}" destId="{858F490C-16A6-4130-BC4B-59CE1A60B05B}" srcOrd="0" destOrd="0" presId="urn:microsoft.com/office/officeart/2005/8/layout/list1"/>
    <dgm:cxn modelId="{27618C55-6792-4CA8-B929-1C94B4E36EAC}" type="presParOf" srcId="{4A8932B2-B7B8-4A2B-84D6-5AD98A8C3493}" destId="{7AA74319-F51F-4A03-8369-8A8D41604313}" srcOrd="1" destOrd="0" presId="urn:microsoft.com/office/officeart/2005/8/layout/list1"/>
    <dgm:cxn modelId="{1C8A1618-6270-4CA3-A446-DE5075F446CE}" type="presParOf" srcId="{B74ACFF3-22A4-405D-9BF0-22E551384BC2}" destId="{911B8FB3-0905-4897-BFD6-45D127C7DF62}" srcOrd="9" destOrd="0" presId="urn:microsoft.com/office/officeart/2005/8/layout/list1"/>
    <dgm:cxn modelId="{2C0304E2-DCA8-4F98-BFFD-BB8E1D804C36}" type="presParOf" srcId="{B74ACFF3-22A4-405D-9BF0-22E551384BC2}" destId="{990E1DA8-FE3C-46B2-82DD-868222F31EA4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800138-618C-42D8-BDC9-A67CF55F8DF6}" type="doc">
      <dgm:prSet loTypeId="urn:microsoft.com/office/officeart/2005/8/layout/cycle6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D9C99A3-D289-4781-B2BC-41BFFD167CA0}">
      <dgm:prSet phldrT="[Текст]"/>
      <dgm:spPr/>
      <dgm:t>
        <a:bodyPr/>
        <a:lstStyle/>
        <a:p>
          <a:r>
            <a:rPr lang="ru-RU" dirty="0" smtClean="0"/>
            <a:t>инцидентов</a:t>
          </a:r>
          <a:endParaRPr lang="ru-RU" dirty="0"/>
        </a:p>
      </dgm:t>
    </dgm:pt>
    <dgm:pt modelId="{0B4DD5B0-09D6-42F2-A850-02A1B5C6AE5B}" type="parTrans" cxnId="{3EE1A564-39BB-47F3-B467-C57E26F8C21D}">
      <dgm:prSet/>
      <dgm:spPr/>
      <dgm:t>
        <a:bodyPr/>
        <a:lstStyle/>
        <a:p>
          <a:endParaRPr lang="ru-RU"/>
        </a:p>
      </dgm:t>
    </dgm:pt>
    <dgm:pt modelId="{BFD49EE2-3137-4D95-A222-E9DB8C5ADF5C}" type="sibTrans" cxnId="{3EE1A564-39BB-47F3-B467-C57E26F8C21D}">
      <dgm:prSet/>
      <dgm:spPr/>
      <dgm:t>
        <a:bodyPr/>
        <a:lstStyle/>
        <a:p>
          <a:endParaRPr lang="ru-RU"/>
        </a:p>
      </dgm:t>
    </dgm:pt>
    <dgm:pt modelId="{DC7CC5A9-DE9E-4258-8492-9080C5736339}">
      <dgm:prSet phldrT="[Текст]"/>
      <dgm:spPr/>
      <dgm:t>
        <a:bodyPr/>
        <a:lstStyle/>
        <a:p>
          <a:r>
            <a:rPr lang="ru-RU" dirty="0" smtClean="0"/>
            <a:t>игровое проектирование</a:t>
          </a:r>
          <a:endParaRPr lang="ru-RU" dirty="0"/>
        </a:p>
      </dgm:t>
    </dgm:pt>
    <dgm:pt modelId="{4BD38267-59D6-48BB-9782-72A76568D9B4}" type="parTrans" cxnId="{4523D9B4-A436-487B-B450-B698E89AB4FB}">
      <dgm:prSet/>
      <dgm:spPr/>
      <dgm:t>
        <a:bodyPr/>
        <a:lstStyle/>
        <a:p>
          <a:endParaRPr lang="ru-RU"/>
        </a:p>
      </dgm:t>
    </dgm:pt>
    <dgm:pt modelId="{45DA7161-8099-4479-8248-80C998487209}" type="sibTrans" cxnId="{4523D9B4-A436-487B-B450-B698E89AB4FB}">
      <dgm:prSet/>
      <dgm:spPr/>
      <dgm:t>
        <a:bodyPr/>
        <a:lstStyle/>
        <a:p>
          <a:endParaRPr lang="ru-RU"/>
        </a:p>
      </dgm:t>
    </dgm:pt>
    <dgm:pt modelId="{60C4A888-AE0F-4987-9CAA-33B1E4E1379F}">
      <dgm:prSet phldrT="[Текст]"/>
      <dgm:spPr/>
      <dgm:t>
        <a:bodyPr/>
        <a:lstStyle/>
        <a:p>
          <a:r>
            <a:rPr lang="ru-RU" dirty="0" smtClean="0"/>
            <a:t>разбора деловой корреспонденции</a:t>
          </a:r>
          <a:endParaRPr lang="ru-RU" dirty="0"/>
        </a:p>
      </dgm:t>
    </dgm:pt>
    <dgm:pt modelId="{1695A2EF-2F3D-4289-BF95-EE0125B23BD2}" type="parTrans" cxnId="{66657715-F8C4-40E5-8231-7ABE410F8CFB}">
      <dgm:prSet/>
      <dgm:spPr/>
      <dgm:t>
        <a:bodyPr/>
        <a:lstStyle/>
        <a:p>
          <a:endParaRPr lang="ru-RU"/>
        </a:p>
      </dgm:t>
    </dgm:pt>
    <dgm:pt modelId="{BEA0A090-48BB-46F5-ACDC-5642BA5E4C29}" type="sibTrans" cxnId="{66657715-F8C4-40E5-8231-7ABE410F8CFB}">
      <dgm:prSet/>
      <dgm:spPr/>
      <dgm:t>
        <a:bodyPr/>
        <a:lstStyle/>
        <a:p>
          <a:endParaRPr lang="ru-RU"/>
        </a:p>
      </dgm:t>
    </dgm:pt>
    <dgm:pt modelId="{A2A23D1B-C2C1-4686-8FCC-A1A910AA7031}">
      <dgm:prSet phldrT="[Текст]"/>
      <dgm:spPr/>
      <dgm:t>
        <a:bodyPr/>
        <a:lstStyle/>
        <a:p>
          <a:r>
            <a:rPr lang="ru-RU" dirty="0" smtClean="0"/>
            <a:t>ситуативно-ролевая игра</a:t>
          </a:r>
          <a:endParaRPr lang="ru-RU" dirty="0"/>
        </a:p>
      </dgm:t>
    </dgm:pt>
    <dgm:pt modelId="{4B480EB3-AF62-48A4-BF34-491212CA6FD9}" type="parTrans" cxnId="{3B0FE32C-6B79-4F2E-A14E-83AC6D1A87FC}">
      <dgm:prSet/>
      <dgm:spPr/>
      <dgm:t>
        <a:bodyPr/>
        <a:lstStyle/>
        <a:p>
          <a:endParaRPr lang="ru-RU"/>
        </a:p>
      </dgm:t>
    </dgm:pt>
    <dgm:pt modelId="{923EDE05-687D-4050-B498-5D8329C51691}" type="sibTrans" cxnId="{3B0FE32C-6B79-4F2E-A14E-83AC6D1A87FC}">
      <dgm:prSet/>
      <dgm:spPr/>
      <dgm:t>
        <a:bodyPr/>
        <a:lstStyle/>
        <a:p>
          <a:endParaRPr lang="ru-RU"/>
        </a:p>
      </dgm:t>
    </dgm:pt>
    <dgm:pt modelId="{5C584AF9-464E-4994-9620-67A9F8D16527}">
      <dgm:prSet phldrT="[Текст]"/>
      <dgm:spPr/>
      <dgm:t>
        <a:bodyPr/>
        <a:lstStyle/>
        <a:p>
          <a:r>
            <a:rPr lang="ru-RU" dirty="0" smtClean="0"/>
            <a:t>«</a:t>
          </a:r>
          <a:r>
            <a:rPr lang="ru-RU" dirty="0" err="1" smtClean="0"/>
            <a:t>кейс-стади</a:t>
          </a:r>
          <a:r>
            <a:rPr lang="ru-RU" dirty="0" smtClean="0"/>
            <a:t>»</a:t>
          </a:r>
          <a:endParaRPr lang="ru-RU" dirty="0"/>
        </a:p>
      </dgm:t>
    </dgm:pt>
    <dgm:pt modelId="{80E5278F-B228-4C54-91AB-E48FFE823D8C}" type="parTrans" cxnId="{7704AF22-E319-4B2C-8BB3-D17B415B48A6}">
      <dgm:prSet/>
      <dgm:spPr/>
      <dgm:t>
        <a:bodyPr/>
        <a:lstStyle/>
        <a:p>
          <a:endParaRPr lang="ru-RU"/>
        </a:p>
      </dgm:t>
    </dgm:pt>
    <dgm:pt modelId="{765B9E71-32BE-4D4C-9022-6702701776D8}" type="sibTrans" cxnId="{7704AF22-E319-4B2C-8BB3-D17B415B48A6}">
      <dgm:prSet/>
      <dgm:spPr/>
      <dgm:t>
        <a:bodyPr/>
        <a:lstStyle/>
        <a:p>
          <a:endParaRPr lang="ru-RU"/>
        </a:p>
      </dgm:t>
    </dgm:pt>
    <dgm:pt modelId="{0D88A150-42B7-4AA7-8D27-818B468E45A7}">
      <dgm:prSet phldrT="[Текст]"/>
      <dgm:spPr/>
      <dgm:t>
        <a:bodyPr/>
        <a:lstStyle/>
        <a:p>
          <a:r>
            <a:rPr lang="ru-RU" dirty="0" smtClean="0"/>
            <a:t> дискуссии</a:t>
          </a:r>
          <a:endParaRPr lang="ru-RU" dirty="0"/>
        </a:p>
      </dgm:t>
    </dgm:pt>
    <dgm:pt modelId="{48091D3A-E12B-4026-A4E9-71FBE877D415}" type="parTrans" cxnId="{AA2E65F4-E77B-410E-B0AA-579650CD5BB7}">
      <dgm:prSet/>
      <dgm:spPr/>
      <dgm:t>
        <a:bodyPr/>
        <a:lstStyle/>
        <a:p>
          <a:endParaRPr lang="ru-RU"/>
        </a:p>
      </dgm:t>
    </dgm:pt>
    <dgm:pt modelId="{8415A961-8830-40A1-B076-AE4B7E7222B8}" type="sibTrans" cxnId="{AA2E65F4-E77B-410E-B0AA-579650CD5BB7}">
      <dgm:prSet/>
      <dgm:spPr/>
      <dgm:t>
        <a:bodyPr/>
        <a:lstStyle/>
        <a:p>
          <a:endParaRPr lang="ru-RU"/>
        </a:p>
      </dgm:t>
    </dgm:pt>
    <dgm:pt modelId="{BA26CEC9-34DA-465E-A21E-F02D7E306C1A}" type="pres">
      <dgm:prSet presAssocID="{84800138-618C-42D8-BDC9-A67CF55F8DF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681EA2-70BD-4807-8340-652D7034F6A4}" type="pres">
      <dgm:prSet presAssocID="{CD9C99A3-D289-4781-B2BC-41BFFD167CA0}" presName="node" presStyleLbl="node1" presStyleIdx="0" presStyleCnt="6" custScaleX="124065" custRadScaleRad="100342" custRadScaleInc="16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B4C3-18F4-42D7-8441-9A26403E5426}" type="pres">
      <dgm:prSet presAssocID="{CD9C99A3-D289-4781-B2BC-41BFFD167CA0}" presName="spNode" presStyleCnt="0"/>
      <dgm:spPr/>
    </dgm:pt>
    <dgm:pt modelId="{1EA23A77-DDD8-4B5B-9CDE-7669E145658D}" type="pres">
      <dgm:prSet presAssocID="{BFD49EE2-3137-4D95-A222-E9DB8C5ADF5C}" presName="sibTrans" presStyleLbl="sibTrans1D1" presStyleIdx="0" presStyleCnt="6"/>
      <dgm:spPr/>
      <dgm:t>
        <a:bodyPr/>
        <a:lstStyle/>
        <a:p>
          <a:endParaRPr lang="ru-RU"/>
        </a:p>
      </dgm:t>
    </dgm:pt>
    <dgm:pt modelId="{6FBE4A50-B58F-40E7-8159-90CC3168EF47}" type="pres">
      <dgm:prSet presAssocID="{DC7CC5A9-DE9E-4258-8492-9080C5736339}" presName="node" presStyleLbl="node1" presStyleIdx="1" presStyleCnt="6" custScaleX="155937" custScaleY="130932" custRadScaleRad="107582" custRadScaleInc="222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42DB14-959E-4408-893D-5D1774938C50}" type="pres">
      <dgm:prSet presAssocID="{DC7CC5A9-DE9E-4258-8492-9080C5736339}" presName="spNode" presStyleCnt="0"/>
      <dgm:spPr/>
    </dgm:pt>
    <dgm:pt modelId="{13FE01DF-366F-4D09-8DAC-379CC37D9458}" type="pres">
      <dgm:prSet presAssocID="{45DA7161-8099-4479-8248-80C998487209}" presName="sibTrans" presStyleLbl="sibTrans1D1" presStyleIdx="1" presStyleCnt="6"/>
      <dgm:spPr/>
      <dgm:t>
        <a:bodyPr/>
        <a:lstStyle/>
        <a:p>
          <a:endParaRPr lang="ru-RU"/>
        </a:p>
      </dgm:t>
    </dgm:pt>
    <dgm:pt modelId="{5FB6A76C-BD49-4AC7-9C5E-188D753BAFCB}" type="pres">
      <dgm:prSet presAssocID="{60C4A888-AE0F-4987-9CAA-33B1E4E1379F}" presName="node" presStyleLbl="node1" presStyleIdx="2" presStyleCnt="6" custScaleX="134717" custRadScaleRad="108295" custRadScaleInc="-25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859D19-CCFF-42C9-A824-E23378CCEB3A}" type="pres">
      <dgm:prSet presAssocID="{60C4A888-AE0F-4987-9CAA-33B1E4E1379F}" presName="spNode" presStyleCnt="0"/>
      <dgm:spPr/>
    </dgm:pt>
    <dgm:pt modelId="{C96858D9-22D4-46D3-9754-1D6A57770BFA}" type="pres">
      <dgm:prSet presAssocID="{BEA0A090-48BB-46F5-ACDC-5642BA5E4C29}" presName="sibTrans" presStyleLbl="sibTrans1D1" presStyleIdx="2" presStyleCnt="6"/>
      <dgm:spPr/>
      <dgm:t>
        <a:bodyPr/>
        <a:lstStyle/>
        <a:p>
          <a:endParaRPr lang="ru-RU"/>
        </a:p>
      </dgm:t>
    </dgm:pt>
    <dgm:pt modelId="{97D76520-6335-4FE2-A9B1-E235700616ED}" type="pres">
      <dgm:prSet presAssocID="{A2A23D1B-C2C1-4686-8FCC-A1A910AA7031}" presName="node" presStyleLbl="node1" presStyleIdx="3" presStyleCnt="6" custScaleX="142244" custRadScaleRad="97347" custRadScaleInc="-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565F59-56FF-4E47-A143-5E5159B49980}" type="pres">
      <dgm:prSet presAssocID="{A2A23D1B-C2C1-4686-8FCC-A1A910AA7031}" presName="spNode" presStyleCnt="0"/>
      <dgm:spPr/>
    </dgm:pt>
    <dgm:pt modelId="{A5EBA77A-083C-4A93-BC6F-3BC3627D0CF1}" type="pres">
      <dgm:prSet presAssocID="{923EDE05-687D-4050-B498-5D8329C51691}" presName="sibTrans" presStyleLbl="sibTrans1D1" presStyleIdx="3" presStyleCnt="6"/>
      <dgm:spPr/>
      <dgm:t>
        <a:bodyPr/>
        <a:lstStyle/>
        <a:p>
          <a:endParaRPr lang="ru-RU"/>
        </a:p>
      </dgm:t>
    </dgm:pt>
    <dgm:pt modelId="{A856DAB1-6A35-4DE0-ABB4-B19025FFB8A5}" type="pres">
      <dgm:prSet presAssocID="{5C584AF9-464E-4994-9620-67A9F8D1652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D5395F-914F-4BA0-AA2A-7281A51C54F3}" type="pres">
      <dgm:prSet presAssocID="{5C584AF9-464E-4994-9620-67A9F8D16527}" presName="spNode" presStyleCnt="0"/>
      <dgm:spPr/>
    </dgm:pt>
    <dgm:pt modelId="{4A231B7C-8D0C-47B2-BEB6-1FDA3B5928B1}" type="pres">
      <dgm:prSet presAssocID="{765B9E71-32BE-4D4C-9022-6702701776D8}" presName="sibTrans" presStyleLbl="sibTrans1D1" presStyleIdx="4" presStyleCnt="6"/>
      <dgm:spPr/>
      <dgm:t>
        <a:bodyPr/>
        <a:lstStyle/>
        <a:p>
          <a:endParaRPr lang="ru-RU"/>
        </a:p>
      </dgm:t>
    </dgm:pt>
    <dgm:pt modelId="{7A4982CA-8984-4DB6-995A-CC001680A287}" type="pres">
      <dgm:prSet presAssocID="{0D88A150-42B7-4AA7-8D27-818B468E45A7}" presName="node" presStyleLbl="node1" presStyleIdx="5" presStyleCnt="6" custScaleX="117367" custScaleY="1079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5307D8-C1D4-48BC-AB5B-0ADF89A6CA0F}" type="pres">
      <dgm:prSet presAssocID="{0D88A150-42B7-4AA7-8D27-818B468E45A7}" presName="spNode" presStyleCnt="0"/>
      <dgm:spPr/>
    </dgm:pt>
    <dgm:pt modelId="{F0D700B5-27F7-44F6-9D27-3464BE7567DE}" type="pres">
      <dgm:prSet presAssocID="{8415A961-8830-40A1-B076-AE4B7E7222B8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3B0FE32C-6B79-4F2E-A14E-83AC6D1A87FC}" srcId="{84800138-618C-42D8-BDC9-A67CF55F8DF6}" destId="{A2A23D1B-C2C1-4686-8FCC-A1A910AA7031}" srcOrd="3" destOrd="0" parTransId="{4B480EB3-AF62-48A4-BF34-491212CA6FD9}" sibTransId="{923EDE05-687D-4050-B498-5D8329C51691}"/>
    <dgm:cxn modelId="{EED3B0C0-67C6-40CD-A569-680DDA019B7C}" type="presOf" srcId="{765B9E71-32BE-4D4C-9022-6702701776D8}" destId="{4A231B7C-8D0C-47B2-BEB6-1FDA3B5928B1}" srcOrd="0" destOrd="0" presId="urn:microsoft.com/office/officeart/2005/8/layout/cycle6"/>
    <dgm:cxn modelId="{AA2E65F4-E77B-410E-B0AA-579650CD5BB7}" srcId="{84800138-618C-42D8-BDC9-A67CF55F8DF6}" destId="{0D88A150-42B7-4AA7-8D27-818B468E45A7}" srcOrd="5" destOrd="0" parTransId="{48091D3A-E12B-4026-A4E9-71FBE877D415}" sibTransId="{8415A961-8830-40A1-B076-AE4B7E7222B8}"/>
    <dgm:cxn modelId="{AC0E4F6D-535D-4AF0-9D15-24221E078FC6}" type="presOf" srcId="{923EDE05-687D-4050-B498-5D8329C51691}" destId="{A5EBA77A-083C-4A93-BC6F-3BC3627D0CF1}" srcOrd="0" destOrd="0" presId="urn:microsoft.com/office/officeart/2005/8/layout/cycle6"/>
    <dgm:cxn modelId="{28A64A44-C8EB-4356-B789-3FE6D59AAE70}" type="presOf" srcId="{A2A23D1B-C2C1-4686-8FCC-A1A910AA7031}" destId="{97D76520-6335-4FE2-A9B1-E235700616ED}" srcOrd="0" destOrd="0" presId="urn:microsoft.com/office/officeart/2005/8/layout/cycle6"/>
    <dgm:cxn modelId="{FC76BEC4-4B0A-4BFD-B322-7B03500B9460}" type="presOf" srcId="{5C584AF9-464E-4994-9620-67A9F8D16527}" destId="{A856DAB1-6A35-4DE0-ABB4-B19025FFB8A5}" srcOrd="0" destOrd="0" presId="urn:microsoft.com/office/officeart/2005/8/layout/cycle6"/>
    <dgm:cxn modelId="{FB0BCC9A-2365-46D0-9C9A-778C4A111788}" type="presOf" srcId="{60C4A888-AE0F-4987-9CAA-33B1E4E1379F}" destId="{5FB6A76C-BD49-4AC7-9C5E-188D753BAFCB}" srcOrd="0" destOrd="0" presId="urn:microsoft.com/office/officeart/2005/8/layout/cycle6"/>
    <dgm:cxn modelId="{6C02DE59-A714-41C5-BEBE-E73A18760876}" type="presOf" srcId="{BFD49EE2-3137-4D95-A222-E9DB8C5ADF5C}" destId="{1EA23A77-DDD8-4B5B-9CDE-7669E145658D}" srcOrd="0" destOrd="0" presId="urn:microsoft.com/office/officeart/2005/8/layout/cycle6"/>
    <dgm:cxn modelId="{F5E0880C-F2B1-4AC2-9696-264CBD0B69B6}" type="presOf" srcId="{8415A961-8830-40A1-B076-AE4B7E7222B8}" destId="{F0D700B5-27F7-44F6-9D27-3464BE7567DE}" srcOrd="0" destOrd="0" presId="urn:microsoft.com/office/officeart/2005/8/layout/cycle6"/>
    <dgm:cxn modelId="{870DC4DD-3F0A-444B-8D25-31BBC96A0BBB}" type="presOf" srcId="{BEA0A090-48BB-46F5-ACDC-5642BA5E4C29}" destId="{C96858D9-22D4-46D3-9754-1D6A57770BFA}" srcOrd="0" destOrd="0" presId="urn:microsoft.com/office/officeart/2005/8/layout/cycle6"/>
    <dgm:cxn modelId="{4523D9B4-A436-487B-B450-B698E89AB4FB}" srcId="{84800138-618C-42D8-BDC9-A67CF55F8DF6}" destId="{DC7CC5A9-DE9E-4258-8492-9080C5736339}" srcOrd="1" destOrd="0" parTransId="{4BD38267-59D6-48BB-9782-72A76568D9B4}" sibTransId="{45DA7161-8099-4479-8248-80C998487209}"/>
    <dgm:cxn modelId="{3EE1A564-39BB-47F3-B467-C57E26F8C21D}" srcId="{84800138-618C-42D8-BDC9-A67CF55F8DF6}" destId="{CD9C99A3-D289-4781-B2BC-41BFFD167CA0}" srcOrd="0" destOrd="0" parTransId="{0B4DD5B0-09D6-42F2-A850-02A1B5C6AE5B}" sibTransId="{BFD49EE2-3137-4D95-A222-E9DB8C5ADF5C}"/>
    <dgm:cxn modelId="{66657715-F8C4-40E5-8231-7ABE410F8CFB}" srcId="{84800138-618C-42D8-BDC9-A67CF55F8DF6}" destId="{60C4A888-AE0F-4987-9CAA-33B1E4E1379F}" srcOrd="2" destOrd="0" parTransId="{1695A2EF-2F3D-4289-BF95-EE0125B23BD2}" sibTransId="{BEA0A090-48BB-46F5-ACDC-5642BA5E4C29}"/>
    <dgm:cxn modelId="{7704AF22-E319-4B2C-8BB3-D17B415B48A6}" srcId="{84800138-618C-42D8-BDC9-A67CF55F8DF6}" destId="{5C584AF9-464E-4994-9620-67A9F8D16527}" srcOrd="4" destOrd="0" parTransId="{80E5278F-B228-4C54-91AB-E48FFE823D8C}" sibTransId="{765B9E71-32BE-4D4C-9022-6702701776D8}"/>
    <dgm:cxn modelId="{A7CC0D27-B9C5-423B-B9A1-BA3207A4E4A3}" type="presOf" srcId="{CD9C99A3-D289-4781-B2BC-41BFFD167CA0}" destId="{52681EA2-70BD-4807-8340-652D7034F6A4}" srcOrd="0" destOrd="0" presId="urn:microsoft.com/office/officeart/2005/8/layout/cycle6"/>
    <dgm:cxn modelId="{921DAFB8-89C8-46B5-91C3-CF4FB3E94FD8}" type="presOf" srcId="{DC7CC5A9-DE9E-4258-8492-9080C5736339}" destId="{6FBE4A50-B58F-40E7-8159-90CC3168EF47}" srcOrd="0" destOrd="0" presId="urn:microsoft.com/office/officeart/2005/8/layout/cycle6"/>
    <dgm:cxn modelId="{2130CDF3-B7BB-4BB4-A460-3C99DDEFBE0D}" type="presOf" srcId="{84800138-618C-42D8-BDC9-A67CF55F8DF6}" destId="{BA26CEC9-34DA-465E-A21E-F02D7E306C1A}" srcOrd="0" destOrd="0" presId="urn:microsoft.com/office/officeart/2005/8/layout/cycle6"/>
    <dgm:cxn modelId="{48C3677D-06A4-4B40-977B-B2874FF57557}" type="presOf" srcId="{45DA7161-8099-4479-8248-80C998487209}" destId="{13FE01DF-366F-4D09-8DAC-379CC37D9458}" srcOrd="0" destOrd="0" presId="urn:microsoft.com/office/officeart/2005/8/layout/cycle6"/>
    <dgm:cxn modelId="{AF895786-F9DE-47D0-BB57-2E991D3764BA}" type="presOf" srcId="{0D88A150-42B7-4AA7-8D27-818B468E45A7}" destId="{7A4982CA-8984-4DB6-995A-CC001680A287}" srcOrd="0" destOrd="0" presId="urn:microsoft.com/office/officeart/2005/8/layout/cycle6"/>
    <dgm:cxn modelId="{2EE360DB-8253-433C-8849-DCBD58E84F4F}" type="presParOf" srcId="{BA26CEC9-34DA-465E-A21E-F02D7E306C1A}" destId="{52681EA2-70BD-4807-8340-652D7034F6A4}" srcOrd="0" destOrd="0" presId="urn:microsoft.com/office/officeart/2005/8/layout/cycle6"/>
    <dgm:cxn modelId="{04793A8A-332B-48C2-988C-42E1BCB341BF}" type="presParOf" srcId="{BA26CEC9-34DA-465E-A21E-F02D7E306C1A}" destId="{9781B4C3-18F4-42D7-8441-9A26403E5426}" srcOrd="1" destOrd="0" presId="urn:microsoft.com/office/officeart/2005/8/layout/cycle6"/>
    <dgm:cxn modelId="{7A45DFE2-CC84-4741-8045-27B4A5BCA534}" type="presParOf" srcId="{BA26CEC9-34DA-465E-A21E-F02D7E306C1A}" destId="{1EA23A77-DDD8-4B5B-9CDE-7669E145658D}" srcOrd="2" destOrd="0" presId="urn:microsoft.com/office/officeart/2005/8/layout/cycle6"/>
    <dgm:cxn modelId="{016AA82A-763E-43C7-99B0-85F6C332103B}" type="presParOf" srcId="{BA26CEC9-34DA-465E-A21E-F02D7E306C1A}" destId="{6FBE4A50-B58F-40E7-8159-90CC3168EF47}" srcOrd="3" destOrd="0" presId="urn:microsoft.com/office/officeart/2005/8/layout/cycle6"/>
    <dgm:cxn modelId="{CBF905E0-4678-44A7-BA67-A47AB27FBF18}" type="presParOf" srcId="{BA26CEC9-34DA-465E-A21E-F02D7E306C1A}" destId="{4742DB14-959E-4408-893D-5D1774938C50}" srcOrd="4" destOrd="0" presId="urn:microsoft.com/office/officeart/2005/8/layout/cycle6"/>
    <dgm:cxn modelId="{5D415300-F94E-4C82-BD6E-E298ABD44A2A}" type="presParOf" srcId="{BA26CEC9-34DA-465E-A21E-F02D7E306C1A}" destId="{13FE01DF-366F-4D09-8DAC-379CC37D9458}" srcOrd="5" destOrd="0" presId="urn:microsoft.com/office/officeart/2005/8/layout/cycle6"/>
    <dgm:cxn modelId="{B7290BFE-D766-4C96-88BA-4A2C23EB9976}" type="presParOf" srcId="{BA26CEC9-34DA-465E-A21E-F02D7E306C1A}" destId="{5FB6A76C-BD49-4AC7-9C5E-188D753BAFCB}" srcOrd="6" destOrd="0" presId="urn:microsoft.com/office/officeart/2005/8/layout/cycle6"/>
    <dgm:cxn modelId="{24BA00B9-94B1-4A87-87B8-94857F5395E5}" type="presParOf" srcId="{BA26CEC9-34DA-465E-A21E-F02D7E306C1A}" destId="{30859D19-CCFF-42C9-A824-E23378CCEB3A}" srcOrd="7" destOrd="0" presId="urn:microsoft.com/office/officeart/2005/8/layout/cycle6"/>
    <dgm:cxn modelId="{1929A3DC-8AB6-4C22-B650-AF13E66148F3}" type="presParOf" srcId="{BA26CEC9-34DA-465E-A21E-F02D7E306C1A}" destId="{C96858D9-22D4-46D3-9754-1D6A57770BFA}" srcOrd="8" destOrd="0" presId="urn:microsoft.com/office/officeart/2005/8/layout/cycle6"/>
    <dgm:cxn modelId="{7AA4DF5C-903D-40DB-9463-7363C195C64E}" type="presParOf" srcId="{BA26CEC9-34DA-465E-A21E-F02D7E306C1A}" destId="{97D76520-6335-4FE2-A9B1-E235700616ED}" srcOrd="9" destOrd="0" presId="urn:microsoft.com/office/officeart/2005/8/layout/cycle6"/>
    <dgm:cxn modelId="{FD9BEEAF-AF5C-41B9-AAF1-2FE12DA39ECA}" type="presParOf" srcId="{BA26CEC9-34DA-465E-A21E-F02D7E306C1A}" destId="{60565F59-56FF-4E47-A143-5E5159B49980}" srcOrd="10" destOrd="0" presId="urn:microsoft.com/office/officeart/2005/8/layout/cycle6"/>
    <dgm:cxn modelId="{7D433598-E599-460C-8B7F-3BE3D5413F9D}" type="presParOf" srcId="{BA26CEC9-34DA-465E-A21E-F02D7E306C1A}" destId="{A5EBA77A-083C-4A93-BC6F-3BC3627D0CF1}" srcOrd="11" destOrd="0" presId="urn:microsoft.com/office/officeart/2005/8/layout/cycle6"/>
    <dgm:cxn modelId="{CC31A9D5-E97C-4676-9A19-8C66152DF762}" type="presParOf" srcId="{BA26CEC9-34DA-465E-A21E-F02D7E306C1A}" destId="{A856DAB1-6A35-4DE0-ABB4-B19025FFB8A5}" srcOrd="12" destOrd="0" presId="urn:microsoft.com/office/officeart/2005/8/layout/cycle6"/>
    <dgm:cxn modelId="{7C28DC14-99C2-4220-9569-C4FEC3A82609}" type="presParOf" srcId="{BA26CEC9-34DA-465E-A21E-F02D7E306C1A}" destId="{A7D5395F-914F-4BA0-AA2A-7281A51C54F3}" srcOrd="13" destOrd="0" presId="urn:microsoft.com/office/officeart/2005/8/layout/cycle6"/>
    <dgm:cxn modelId="{18CF1DE3-51E5-4861-9F90-0BA749E61704}" type="presParOf" srcId="{BA26CEC9-34DA-465E-A21E-F02D7E306C1A}" destId="{4A231B7C-8D0C-47B2-BEB6-1FDA3B5928B1}" srcOrd="14" destOrd="0" presId="urn:microsoft.com/office/officeart/2005/8/layout/cycle6"/>
    <dgm:cxn modelId="{32F9BC78-09BA-40B3-98BE-8186210FEE67}" type="presParOf" srcId="{BA26CEC9-34DA-465E-A21E-F02D7E306C1A}" destId="{7A4982CA-8984-4DB6-995A-CC001680A287}" srcOrd="15" destOrd="0" presId="urn:microsoft.com/office/officeart/2005/8/layout/cycle6"/>
    <dgm:cxn modelId="{2E05BAF5-8383-46F0-AE5F-9A2A14301A77}" type="presParOf" srcId="{BA26CEC9-34DA-465E-A21E-F02D7E306C1A}" destId="{C35307D8-C1D4-48BC-AB5B-0ADF89A6CA0F}" srcOrd="16" destOrd="0" presId="urn:microsoft.com/office/officeart/2005/8/layout/cycle6"/>
    <dgm:cxn modelId="{955CF5F8-32AF-49E8-8635-CE89F56C2F09}" type="presParOf" srcId="{BA26CEC9-34DA-465E-A21E-F02D7E306C1A}" destId="{F0D700B5-27F7-44F6-9D27-3464BE7567DE}" srcOrd="17" destOrd="0" presId="urn:microsoft.com/office/officeart/2005/8/layout/cycle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Средняя общеобразовательная школа №5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«Инцидент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ситуацинно-ролевая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игра»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Выполнили: Кононова Г.О.</a:t>
            </a:r>
          </a:p>
          <a:p>
            <a:pPr algn="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Тялина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А.В.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4295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Кейс — Проигрывание ролей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(ситуационно-ролевая игра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его ещё называют). Проигрывание ролей – это когда кто – то берет на себя какую – то роль и проигрывает её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Ситуационно-ролевая игра « Медведь и звери»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2967334"/>
            <a:ext cx="621509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endParaRPr lang="ru-RU" dirty="0" smtClean="0"/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теперь дайте совет медведю как укрепить и сохранить здоровье. Что нужно делать, чтобы не болеть?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572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Кейс – проигрывание ролей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эта та же сюжетно – ролевая игра, только с проблемой, если игру мы просто проигрываем, то кейс помогает детям вспомнить полученные знания и применить их на практике. В данном случае дети вспомнили, что входит в ЗОЖ, что нужно делать если заболел, высказались, предположили несколько вариантов решений, выбрали для себя самый оптимальный вариант и дали совет медведю. Главное, что все варианты верны и индивидуальны.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2868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Ситуационно-ролевая игра «Мы делили апельсин»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Цель: развивать логическое мышление, память, развивать умение сотрудничать, воображение детей, поддерживать проявление их фантазии, смелости в изложении собственных замыслов.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проведении данного кейса педагогу отводится роль обучаемого.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Воспитатель предлагает детям помочь ему разделить апельсин на равные части, изначально демонстрируя неправильные варианты.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завершении игры, можно предложить кейс «Пополам». Два яблока разного размера разделить поровну.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лександр\Desktop\detsad-31388-14562393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286124"/>
            <a:ext cx="5786478" cy="30718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Кейс-инцидент </a:t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«Безопасное поведение в детском саду»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1\Desktop\самоанализ\Кейс - инцидент проект\готово\кейс 1-1\пальчики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571612"/>
            <a:ext cx="3500461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000628" y="1571613"/>
            <a:ext cx="3714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Ребята, что не так на фотографии? Что не правильно делает девочка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628" y="3571876"/>
            <a:ext cx="3643338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Почему вы решили, что это не правильно?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29190" y="2143117"/>
            <a:ext cx="38576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необходимо сделать, чтобы ничего плохого не произошло?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Кейс «Безопасное поведение за столом»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C:\Users\1\Desktop\67443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7" y="1357298"/>
            <a:ext cx="407196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" y="0"/>
            <a:ext cx="9144000" cy="69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Ребята, что не правильно делает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мальчик?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Почему вы считаете, что    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не правильно?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Что необходимо сделать, чтобы ничего плохого не произошло?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Подумайте, обсудите с товарищами и придумайте правило, которое поможет другим деткам быть аккуратнее в такой ситуации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428604"/>
            <a:ext cx="85011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Кейс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– технология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это и есть наша жизнь, ведь сколько в нашей жизни сейчас трудностей и не было людей, которые бы не сталкивались с проблемами. И чтобы не сломаться, чтобы выдержать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ребенок должен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знать и уметь, как: углубляться в свою проблему, правильно анализировать, искать различные варианты решения и выбирать для себя самое оптимальное, что будет по силам человеку.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714356"/>
            <a:ext cx="79296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актуализация знаний педагогов о применении кейс – технологии в учебно-воспитательном процессе.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Расширить знания о кейс – технологии и её применении в воспитательно-образовательном процессе.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Формировать навыки практической работы над кейсом.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85750"/>
            <a:ext cx="8229600" cy="1143000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Самой новой формой эффективных технологий обучения является проблемно-ситуативное обучение с использованием кейсов.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Кейс-технология – это интерактивная технология для краткосрочного обучения, на основе реальных или вымышленных ситуаций, направленная не столько на освоение знаний, сколько на формирование новых качеств и умений. </a:t>
            </a:r>
            <a:r>
              <a:rPr lang="ru-RU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142984"/>
            <a:ext cx="7929618" cy="19389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Кейс-технология в образовании предполагает осмысление детьми реальной жизненной ситуации, описание которой и отражает конкретную практическую проблему, и актуализирует соответствующий комплекс знаний, необходимых для усвоения в ходе разрешения проблемы.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00100" y="0"/>
            <a:ext cx="76438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ru-RU" sz="12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lang="ru-RU" sz="1200" b="1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428604"/>
            <a:ext cx="78581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структуру кейс технологии входит: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-ситуация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-контекст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ситуации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-комментарий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ситуации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-вопросы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или задания для работы с кейсом,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приложения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Кейс должен содержать: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80010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процессе освоения кейс – технологии дети научатся: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процессе освоения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кейс-технологий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дети: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научатся получать необходимую информацию в общении;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смогут соотносить свои устремления с интересами других;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-научатся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доказывать свою точку зрения, аргументировать ответ, формулировать вопрос, участвовать в дискуссии;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-научатся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отстаивать свою точку зрения;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смогут принимать помощь.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796908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Методы работы с кейсами: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40108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928688"/>
            <a:ext cx="8229600" cy="519747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Этапы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решения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ситуаций: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Первый этап –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знакомство с ситуацией, ее особенностями;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Второй этап –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выделение основной проблемы (основных проблем);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Третий этап –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предположение проблемы (Почему? Из-за чего? Какие могут быть последствия?);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Четвертый этап –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 последствий принятия того или иного решения;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Пятый этап –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решение кейса – предложение одного или нескольких вариантов (последовательности действий).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2397</TotalTime>
  <Words>469</Words>
  <PresentationFormat>Экран (4:3)</PresentationFormat>
  <Paragraphs>103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Средняя общеобразовательная школа №5</vt:lpstr>
      <vt:lpstr>Слайд 2</vt:lpstr>
      <vt:lpstr>               Самой новой формой эффективных технологий обучения является проблемно-ситуативное обучение с использованием кейсов. Кейс-технология – это интерактивная технология для краткосрочного обучения, на основе реальных или вымышленных ситуаций, направленная не столько на освоение знаний, сколько на формирование новых качеств и умений.   </vt:lpstr>
      <vt:lpstr>Слайд 4</vt:lpstr>
      <vt:lpstr>Слайд 5</vt:lpstr>
      <vt:lpstr>Кейс должен содержать:</vt:lpstr>
      <vt:lpstr>Слайд 7</vt:lpstr>
      <vt:lpstr>Методы работы с кейсами:</vt:lpstr>
      <vt:lpstr>Слайд 9</vt:lpstr>
      <vt:lpstr>Слайд 10</vt:lpstr>
      <vt:lpstr>Слайд 11</vt:lpstr>
      <vt:lpstr>Слайд 12</vt:lpstr>
      <vt:lpstr>Кейс-инцидент  «Безопасное поведение в детском саду»</vt:lpstr>
      <vt:lpstr>Кейс «Безопасное поведение за столом»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дошкольное образовательное учреждение Детский сад №14 комбинированного вида Петродворцового района Санкт-Петербурга</dc:title>
  <dc:creator>Мвидео</dc:creator>
  <cp:lastModifiedBy>Александр</cp:lastModifiedBy>
  <cp:revision>26</cp:revision>
  <dcterms:created xsi:type="dcterms:W3CDTF">2022-04-24T20:12:36Z</dcterms:created>
  <dcterms:modified xsi:type="dcterms:W3CDTF">2023-03-05T08:51:13Z</dcterms:modified>
</cp:coreProperties>
</file>