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82" r:id="rId4"/>
    <p:sldId id="261" r:id="rId5"/>
    <p:sldId id="281" r:id="rId6"/>
    <p:sldId id="285" r:id="rId7"/>
    <p:sldId id="280" r:id="rId8"/>
    <p:sldId id="258" r:id="rId9"/>
    <p:sldId id="284" r:id="rId10"/>
    <p:sldId id="271" r:id="rId11"/>
    <p:sldId id="259" r:id="rId12"/>
    <p:sldId id="260" r:id="rId13"/>
    <p:sldId id="262" r:id="rId14"/>
    <p:sldId id="278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75" autoAdjust="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645D5-D640-4673-8963-BDD37083A1DC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D3FA-89CE-41A4-BD59-89B449718F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DD3FA-89CE-41A4-BD59-89B449718F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9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E954-3BA0-4520-A7D9-C29D308C1B5B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E874-052A-4D34-994E-8CC61097A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0FE9-51BF-4CFC-840C-47D20A0CA544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85BE-0EBF-4CCB-A378-FA6F75DE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DDD1-93DC-4CC5-BF87-720D10A53937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C95D-659F-4866-9C0D-E682D911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4F69-6F88-4856-B9CD-147E587094E4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4C7C-74EA-43C6-9A3A-377C00FF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BAA5-AEF6-4C10-971C-B022B75680D7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E215-0956-4A33-8CF2-350D698E2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CEFA-2961-4749-8A10-2DD373A8B360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509B-F68C-4017-A8F3-533FAAE09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24B2-03EF-4E16-B5CE-DE13CD5FECE4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A5B0-63F2-4B3F-9E36-7FEB822FC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69D5-794C-49F2-82B2-047690FCD6DF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205A-6F08-41DA-BAC8-6238C5769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1936-21B5-4ECE-A658-51129CC66C76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4BC8-AD5D-4C09-BFDF-6E88951B5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E7AB-F0E8-402B-AA5F-49BA5D14C81B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BB25-B007-498E-A158-741A0D64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EC5C-7E71-4DA1-8D60-214C48D3E290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BB92-797C-4FAD-8F30-1FEF30C9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Копия СВЕТОФОРЧИК\Копия (2) г7ш78вак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58784-F11B-4E09-9F69-D8A9AE5C3541}" type="datetimeFigureOut">
              <a:rPr lang="ru-RU"/>
              <a:pPr>
                <a:defRPr/>
              </a:pPr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8DE27-2EAE-4706-ABB6-0D7E3393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8733355">
            <a:off x="502580" y="3696492"/>
            <a:ext cx="29683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уголок</a:t>
            </a:r>
            <a:endParaRPr lang="ru-RU" sz="5400" b="1" dirty="0">
              <a:ln w="9000" cmpd="sng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76761">
            <a:off x="5616720" y="3185744"/>
            <a:ext cx="290015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 smtClean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 </a:t>
            </a:r>
            <a:r>
              <a:rPr lang="ru-RU" sz="5400" b="1" cap="all" dirty="0" err="1" smtClean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пдд</a:t>
            </a:r>
            <a:endParaRPr lang="ru-RU" sz="5400" b="1" cap="all" dirty="0">
              <a:ln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7998" y="4643438"/>
            <a:ext cx="36337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cap="all" dirty="0" err="1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МадОУ</a:t>
            </a:r>
            <a:r>
              <a:rPr lang="ru-RU" sz="1400" b="1" cap="all" dirty="0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«</a:t>
            </a:r>
            <a:r>
              <a:rPr lang="ru-RU" sz="1400" b="1" cap="all" dirty="0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центр развития ребенка-</a:t>
            </a:r>
          </a:p>
          <a:p>
            <a:pPr algn="ctr">
              <a:defRPr/>
            </a:pPr>
            <a:r>
              <a:rPr lang="ru-RU" sz="1400" b="1" cap="all" dirty="0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детский сад №14»</a:t>
            </a:r>
            <a:r>
              <a:rPr lang="ru-RU" sz="1400" b="1" cap="all" dirty="0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</a:t>
            </a:r>
            <a:endParaRPr lang="ru-RU" sz="1400" b="1" cap="all" dirty="0" smtClean="0">
              <a:ln/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1400" b="1" cap="all" dirty="0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Воспитатель:</a:t>
            </a:r>
            <a:endParaRPr lang="ru-RU" sz="1400" b="1" cap="all" dirty="0" smtClean="0">
              <a:ln/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1400" b="1" cap="all" dirty="0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Мельникова </a:t>
            </a:r>
            <a:r>
              <a:rPr lang="ru-RU" sz="1400" b="1" cap="all" dirty="0" err="1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лариса</a:t>
            </a:r>
            <a:r>
              <a:rPr lang="ru-RU" sz="1400" b="1" cap="all" dirty="0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/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леонидовна</a:t>
            </a:r>
            <a:endParaRPr lang="ru-RU" sz="1400" b="1" cap="all" dirty="0" smtClean="0">
              <a:ln/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532">
        <p14:reveal/>
      </p:transition>
    </mc:Choice>
    <mc:Fallback xmlns="">
      <p:transition spd="slow" advTm="75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1" descr="Стихи о дорожных знаках. Дорожный знак. Дети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3143250"/>
            <a:ext cx="28987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85750" y="3357563"/>
            <a:ext cx="6572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!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88640"/>
            <a:ext cx="6634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Д. и. : «Найди знак». </a:t>
            </a:r>
          </a:p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Знаки мы покажем и о них расскажем, </a:t>
            </a:r>
          </a:p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7030A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почитаем добрые стихи</a:t>
            </a:r>
            <a:endParaRPr lang="ru-RU" sz="2400" dirty="0">
              <a:ln w="12700">
                <a:solidFill>
                  <a:srgbClr val="7030A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8" y="1628800"/>
            <a:ext cx="6352705" cy="44371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18576 -0.25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12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Стихи о дорожных знаках. Дорожный знак. Движение запрещено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31432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43108" y="61554"/>
            <a:ext cx="57864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9525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0800000" scaled="1"/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Выставка рисунков : «Правила дорожные – знать совсем не сложно нам!»</a:t>
            </a:r>
            <a:endParaRPr lang="ru-RU" sz="2400" dirty="0">
              <a:ln w="9525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10800000" scaled="1"/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684168"/>
            <a:ext cx="6120680" cy="44091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81 0.08241 L 0.31181 -0.25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3" descr="Стихи о дорожных знаках. Дорожный знак. Въезд запрещен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271462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00063" y="3571875"/>
            <a:ext cx="60007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8864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Тематический стенд : информация, заметки, рекомендации по пропаганде безопасности дорожного движения</a:t>
            </a:r>
            <a:endParaRPr lang="ru-RU" sz="2400" dirty="0">
              <a:ln w="9525"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14" y="1519373"/>
            <a:ext cx="5876166" cy="48128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1449 L 0.23333 -0.1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0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9525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Игры помогают детям </a:t>
            </a:r>
          </a:p>
          <a:p>
            <a:pPr algn="ctr">
              <a:defRPr/>
            </a:pPr>
            <a:r>
              <a:rPr lang="ru-RU" sz="2400" b="1" dirty="0" smtClean="0">
                <a:ln w="9525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расширить свои знания о  безопасном поведении на улице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246176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81" y="2708920"/>
            <a:ext cx="4354419" cy="41084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Прямоугольник 2"/>
          <p:cNvSpPr>
            <a:spLocks noChangeArrowheads="1"/>
          </p:cNvSpPr>
          <p:nvPr/>
        </p:nvSpPr>
        <p:spPr bwMode="auto">
          <a:xfrm>
            <a:off x="323528" y="1988840"/>
            <a:ext cx="642937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825" indent="-377825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Правила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движения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marL="377825" indent="-377825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каждый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должен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знать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,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marL="377825" indent="-377825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и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без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промедления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77825" indent="-377825">
              <a:spcBef>
                <a:spcPct val="20000"/>
              </a:spcBef>
              <a:buClr>
                <a:schemeClr val="hlink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    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нужно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GB" sz="4000" b="1" dirty="0" err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выполнять</a:t>
            </a:r>
            <a:r>
              <a:rPr lang="en-GB" sz="4000" b="1" dirty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ransition advTm="1554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71601" y="2492896"/>
            <a:ext cx="511256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B0F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600" b="1" dirty="0">
                <a:solidFill>
                  <a:srgbClr val="00B0F0"/>
                </a:solidFill>
                <a:latin typeface="Monotype Corsiva" pitchFamily="66" charset="0"/>
              </a:rPr>
              <a:t>з</a:t>
            </a:r>
            <a:r>
              <a:rPr lang="ru-RU" sz="6600" b="1" dirty="0" smtClean="0">
                <a:solidFill>
                  <a:srgbClr val="00B0F0"/>
                </a:solidFill>
                <a:latin typeface="Monotype Corsiva" pitchFamily="66" charset="0"/>
              </a:rPr>
              <a:t>а внимание !</a:t>
            </a:r>
            <a:endParaRPr lang="ru-RU" sz="66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222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0" y="1268760"/>
            <a:ext cx="669674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just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формирование </a:t>
            </a:r>
            <a:r>
              <a:rPr lang="ru-RU" b="1" dirty="0">
                <a:solidFill>
                  <a:srgbClr val="7030A0"/>
                </a:solidFill>
              </a:rPr>
              <a:t>и развитие у детей  </a:t>
            </a:r>
            <a:r>
              <a:rPr lang="ru-RU" b="1" dirty="0" smtClean="0">
                <a:solidFill>
                  <a:srgbClr val="7030A0"/>
                </a:solidFill>
              </a:rPr>
              <a:t>умений и навыков </a:t>
            </a:r>
            <a:r>
              <a:rPr lang="ru-RU" b="1" dirty="0">
                <a:solidFill>
                  <a:srgbClr val="7030A0"/>
                </a:solidFill>
              </a:rPr>
              <a:t> безопасного поведения в окружающей дорожно-транспортной среде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2"/>
                </a:solidFill>
              </a:rPr>
              <a:t>Задачи</a:t>
            </a:r>
            <a:r>
              <a:rPr lang="ru-RU" sz="2000" b="1" dirty="0">
                <a:solidFill>
                  <a:schemeClr val="accent2"/>
                </a:solidFill>
              </a:rPr>
              <a:t>:</a:t>
            </a:r>
            <a:endParaRPr lang="ru-RU" sz="2000" dirty="0">
              <a:solidFill>
                <a:schemeClr val="accent2"/>
              </a:solidFill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-</a:t>
            </a:r>
            <a:r>
              <a:rPr lang="ru-RU" b="1" dirty="0" smtClean="0">
                <a:solidFill>
                  <a:srgbClr val="7030A0"/>
                </a:solidFill>
              </a:rPr>
              <a:t>развивать </a:t>
            </a:r>
            <a:r>
              <a:rPr lang="ru-RU" b="1" dirty="0">
                <a:solidFill>
                  <a:srgbClr val="7030A0"/>
                </a:solidFill>
              </a:rPr>
              <a:t>у детей </a:t>
            </a:r>
            <a:r>
              <a:rPr lang="ru-RU" b="1" dirty="0" smtClean="0">
                <a:solidFill>
                  <a:srgbClr val="7030A0"/>
                </a:solidFill>
              </a:rPr>
              <a:t>познавательные процессы, необходимые </a:t>
            </a:r>
            <a:r>
              <a:rPr lang="ru-RU" b="1" dirty="0">
                <a:solidFill>
                  <a:srgbClr val="7030A0"/>
                </a:solidFill>
              </a:rPr>
              <a:t>им для правильной безопасной ориентации на улице;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-формировать </a:t>
            </a:r>
            <a:r>
              <a:rPr lang="ru-RU" b="1" dirty="0">
                <a:solidFill>
                  <a:srgbClr val="7030A0"/>
                </a:solidFill>
              </a:rPr>
              <a:t>у детей дошкольного возраста необходимые знания, умения и навыки для обеспечения безопасного поведения на улице и дорогах; 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b="1" dirty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-учить </a:t>
            </a:r>
            <a:r>
              <a:rPr lang="ru-RU" b="1" dirty="0">
                <a:solidFill>
                  <a:srgbClr val="7030A0"/>
                </a:solidFill>
              </a:rPr>
              <a:t>детей адекватно реагировать на реальную обстановку и опасность на </a:t>
            </a:r>
            <a:r>
              <a:rPr lang="ru-RU" b="1" dirty="0" smtClean="0">
                <a:solidFill>
                  <a:srgbClr val="7030A0"/>
                </a:solidFill>
              </a:rPr>
              <a:t>дорогах;</a:t>
            </a:r>
            <a:endParaRPr lang="ru-RU" b="1" dirty="0">
              <a:solidFill>
                <a:srgbClr val="7030A0"/>
              </a:solidFill>
            </a:endParaRP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-помочь </a:t>
            </a:r>
            <a:r>
              <a:rPr lang="ru-RU" b="1" dirty="0">
                <a:solidFill>
                  <a:srgbClr val="7030A0"/>
                </a:solidFill>
              </a:rPr>
              <a:t>выработать  сознательное отношение к изучению правил </a:t>
            </a:r>
            <a:r>
              <a:rPr lang="ru-RU" b="1" dirty="0" smtClean="0">
                <a:solidFill>
                  <a:srgbClr val="7030A0"/>
                </a:solidFill>
              </a:rPr>
              <a:t>безопасного дорожного движения;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-</a:t>
            </a:r>
            <a:r>
              <a:rPr lang="ru-RU" b="1" dirty="0" smtClean="0">
                <a:solidFill>
                  <a:srgbClr val="7030A0"/>
                </a:solidFill>
              </a:rPr>
              <a:t>воспитание </a:t>
            </a:r>
            <a:r>
              <a:rPr lang="ru-RU" b="1" dirty="0">
                <a:solidFill>
                  <a:srgbClr val="7030A0"/>
                </a:solidFill>
              </a:rPr>
              <a:t>дисциплинированности и сознательного выполнения правил дорожного движения, культуры поведения в  дорожно-транспортном процессе.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3329">
        <p15:prstTrans prst="wind"/>
      </p:transition>
    </mc:Choice>
    <mc:Fallback xmlns="">
      <p:transition spd="slow" advTm="13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45179"/>
            <a:ext cx="6289964" cy="581697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Актуальность.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ребёнка на улицах города становится всё более актуальным в современной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 Несоблюдение и незнание дошкольниками   правил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на дороге, а также халатное отношение взрослых к этой проблеме зачастую приводит к беде. Именно поэтому задача педагогов ДОУ — планомерно знакомить воспитанников с азами дорожной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грамоты,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всё, что усваивается в дошкольном возрасте, надёжно откладывается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358063" y="5786438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58063" y="4786313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358063" y="3857625"/>
            <a:ext cx="1000125" cy="9286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734">
        <p15:prstTrans prst="wind"/>
      </p:transition>
    </mc:Choice>
    <mc:Fallback xmlns="">
      <p:transition spd="slow" advTm="147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71500" y="3286125"/>
            <a:ext cx="5572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60648"/>
            <a:ext cx="6214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Развивающая предметно –</a:t>
            </a:r>
          </a:p>
          <a:p>
            <a:pPr algn="ctr">
              <a:defRPr/>
            </a:pPr>
            <a:r>
              <a:rPr lang="ru-RU" sz="2400" b="1" dirty="0" smtClean="0">
                <a:ln w="12700"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пространственная среда в группе по ПДД </a:t>
            </a:r>
            <a:endParaRPr lang="ru-RU" sz="2400" dirty="0">
              <a:ln w="12700">
                <a:solidFill>
                  <a:srgbClr val="7030A0"/>
                </a:solidFill>
              </a:ln>
              <a:solidFill>
                <a:srgbClr val="C0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645058" cy="49685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116632"/>
            <a:ext cx="5058832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макета с детьми «Безопасный город» в рамках обучения дорожной грамотности</a:t>
            </a:r>
            <a:r>
              <a:rPr lang="ru-RU" sz="2400" dirty="0" smtClean="0">
                <a:ln w="10541" cmpd="sng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n w="10541" cmpd="sng">
                <a:solidFill>
                  <a:srgbClr val="FFFF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429500" y="4786313"/>
            <a:ext cx="928688" cy="928687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29500" y="3857625"/>
            <a:ext cx="928688" cy="9286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58063" y="5786438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5652120" cy="4239090"/>
          </a:xfrm>
          <a:prstGeom prst="rect">
            <a:avLst/>
          </a:prstGeom>
        </p:spPr>
      </p:pic>
    </p:spTree>
  </p:cSld>
  <p:clrMapOvr>
    <a:masterClrMapping/>
  </p:clrMapOvr>
  <p:transition advTm="2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Макет и транспорт своими руками</a:t>
            </a: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поможет закрепить ПДД,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сигналы и назначение светофора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5108050" cy="4525963"/>
          </a:xfrm>
        </p:spPr>
      </p:pic>
    </p:spTree>
    <p:extLst>
      <p:ext uri="{BB962C8B-B14F-4D97-AF65-F5344CB8AC3E}">
        <p14:creationId xmlns:p14="http://schemas.microsoft.com/office/powerpoint/2010/main" val="422599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1376" y="35768"/>
            <a:ext cx="6147658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Макет и транспорт своими руками. Каждому ребенку была выделена своя роль: пешехода, водителя, светофора,</a:t>
            </a:r>
          </a:p>
          <a:p>
            <a:pPr algn="ctr">
              <a:defRPr/>
            </a:pPr>
            <a:r>
              <a:rPr lang="ru-RU" sz="24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инспектора ДПС</a:t>
            </a:r>
            <a:endParaRPr lang="ru-RU" sz="2400" dirty="0">
              <a:ln w="10160">
                <a:solidFill>
                  <a:srgbClr val="00B050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429500" y="5786438"/>
            <a:ext cx="928688" cy="928687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429500" y="4786313"/>
            <a:ext cx="928688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58063" y="3857625"/>
            <a:ext cx="1000125" cy="9286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942276" cy="4225869"/>
          </a:xfrm>
          <a:prstGeom prst="rect">
            <a:avLst/>
          </a:prstGeom>
        </p:spPr>
      </p:pic>
    </p:spTree>
  </p:cSld>
  <p:clrMapOvr>
    <a:masterClrMapping/>
  </p:clrMapOvr>
  <p:transition advTm="17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Стихи о дорожных знаках. Дорожный знак. Уступи дорогу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150" y="2547938"/>
            <a:ext cx="30226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42938" y="3286125"/>
            <a:ext cx="5857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29379" y="-8965"/>
            <a:ext cx="72013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dirty="0" smtClean="0">
                <a:ln w="1270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Многофункциональные модули изготовлены совместно с родителями: дети моделируют окружающий мир, транспорт, ситуации. Играя, дети не замечают, что обучаются.</a:t>
            </a:r>
            <a:endParaRPr lang="ru-RU" sz="2400" dirty="0">
              <a:ln w="12700">
                <a:solidFill>
                  <a:srgbClr val="7030A0"/>
                </a:solidFill>
              </a:ln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30516"/>
            <a:ext cx="5369222" cy="4326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8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7407 L 0.29896 -0.16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03086" y="-99392"/>
            <a:ext cx="71409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 и. «Собери знак».</a:t>
            </a:r>
          </a:p>
          <a:p>
            <a:pPr algn="ctr">
              <a:defRPr/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Закрепляем навык визуальных различий знаков, глазомер, моторику рук, воспитываем внимательность и наблюдательность на дороге!</a:t>
            </a:r>
            <a:endParaRPr lang="ru-RU" sz="2400" b="1" dirty="0">
              <a:ln>
                <a:solidFill>
                  <a:srgbClr val="00B050"/>
                </a:solidFill>
              </a:ln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endParaRPr lang="ru-RU" sz="2400" b="1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42338" y="1402373"/>
            <a:ext cx="1714500" cy="17145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528" y="3116873"/>
            <a:ext cx="1714500" cy="17145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52090" y="4831373"/>
            <a:ext cx="1857375" cy="1857375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65" y="2060848"/>
            <a:ext cx="4826923" cy="35982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5281">
        <p14:flash/>
      </p:transition>
    </mc:Choice>
    <mc:Fallback xmlns="">
      <p:transition spd="slow" advTm="452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3.4|2.6|2.3|2.5|2.6|2.7|2.7|3.4|2.9|2.7|2.9|2.8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507</TotalTime>
  <Words>277</Words>
  <Application>Microsoft Office PowerPoint</Application>
  <PresentationFormat>Экран (4:3)</PresentationFormat>
  <Paragraphs>44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Макет и транспорт своими руками,   поможет закрепить ПДД,  сигналы и назначение светофора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Шаповал Виктория Николаевна</dc:creator>
  <cp:lastModifiedBy>1</cp:lastModifiedBy>
  <cp:revision>71</cp:revision>
  <dcterms:created xsi:type="dcterms:W3CDTF">2010-08-08T18:35:59Z</dcterms:created>
  <dcterms:modified xsi:type="dcterms:W3CDTF">2023-03-05T15:29:05Z</dcterms:modified>
</cp:coreProperties>
</file>