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57" r:id="rId4"/>
    <p:sldId id="258" r:id="rId5"/>
    <p:sldId id="259" r:id="rId6"/>
    <p:sldId id="260" r:id="rId7"/>
    <p:sldId id="273" r:id="rId8"/>
    <p:sldId id="261" r:id="rId9"/>
    <p:sldId id="262" r:id="rId10"/>
    <p:sldId id="263" r:id="rId11"/>
    <p:sldId id="268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Повышение двигательной активности школьников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8e115caa8aeb005f2b3261c467c2a2b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358" y="1600200"/>
            <a:ext cx="6943284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Повышение двигательной активности у учащихся старшего звена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Создаем за счет участия в школьных, районных, городских спортивно-массовых мероприятий.</a:t>
            </a:r>
          </a:p>
          <a:p>
            <a:r>
              <a:rPr lang="ru-RU" sz="2800" dirty="0" smtClean="0"/>
              <a:t>За счет дополнительного образования в секциях.</a:t>
            </a:r>
          </a:p>
          <a:p>
            <a:r>
              <a:rPr lang="ru-RU" sz="2800" dirty="0" smtClean="0"/>
              <a:t>Привлечения к организации ,участию и судейству в спортивно-массовых мероприятиях. 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Выводы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472518" cy="57150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Организация и проведение уроков по средством соревновательного метода является одним из средств повышения объемов двигательной активности. Повышение общей физической работоспособности, за счет  соревновательного метода, необязательно связано с какими-либо общепринятыми спортивными играми, например футболом, волейболом, подвижными играми, может быть применен на базе любых физических упражнений. </a:t>
            </a:r>
            <a:r>
              <a:rPr lang="ru-RU" dirty="0" smtClean="0"/>
              <a:t>Внедряя </a:t>
            </a:r>
            <a:r>
              <a:rPr lang="ru-RU" dirty="0" smtClean="0"/>
              <a:t>наиболее эффективные формы, методы и </a:t>
            </a:r>
            <a:r>
              <a:rPr lang="ru-RU" dirty="0" err="1" smtClean="0"/>
              <a:t>средствa</a:t>
            </a:r>
            <a:r>
              <a:rPr lang="ru-RU" dirty="0" smtClean="0"/>
              <a:t> физического воспитания детей, стараемся повысить результативность процесса обучения и воспитания, выявить и развить творческие способности воспитанников, </a:t>
            </a:r>
            <a:r>
              <a:rPr lang="ru-RU" dirty="0" err="1" smtClean="0"/>
              <a:t>формировaть</a:t>
            </a:r>
            <a:r>
              <a:rPr lang="ru-RU" dirty="0" smtClean="0"/>
              <a:t> устойчивые интересы и склонности учащихся к физической культуре.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Внимание!!!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5e4f51978c1c24693899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двигательный режим школьников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6 слай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1.Расширение форм соревновательной деятельности в учебно-воспитательном процессе учащихся.</a:t>
            </a:r>
          </a:p>
          <a:p>
            <a:r>
              <a:rPr lang="ru-RU" dirty="0" smtClean="0"/>
              <a:t>2.Содействие воспитанию нравственных и волевых качеств , развитию психических процессов и свойств личности.</a:t>
            </a:r>
          </a:p>
          <a:p>
            <a:r>
              <a:rPr lang="ru-RU" dirty="0" smtClean="0"/>
              <a:t>3. Формирование нового качества воспитательно-образовательного пространства школы, в котором физкультурно-оздоровительная и спортивно-массовая деятельность школьников выступает социальным процессом, базирующемся на принципах социального партнерства и объединяющем все здоровые интеллектуальные, нравственно-волевые, культурно-ценностные, мировоззренческие, профессиональные ресурсы.</a:t>
            </a:r>
          </a:p>
          <a:p>
            <a:r>
              <a:rPr lang="ru-RU" dirty="0" smtClean="0"/>
              <a:t>4.Повышение мотивации обучающихся к занятиям физической культурой.</a:t>
            </a:r>
          </a:p>
          <a:p>
            <a:r>
              <a:rPr lang="ru-RU" dirty="0" smtClean="0"/>
              <a:t>5.Выявление </a:t>
            </a:r>
            <a:r>
              <a:rPr lang="ru-RU" dirty="0" smtClean="0"/>
              <a:t>наиболее физически подготовленных учащихся для привлечения их к дальнейшей физкультурно-спортивной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Задачи: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372476" cy="542928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1. Воспитание физических, волевых, и моральных качеств.</a:t>
            </a:r>
          </a:p>
          <a:p>
            <a:r>
              <a:rPr lang="ru-RU" sz="1800" dirty="0" smtClean="0"/>
              <a:t>2. Пропаганда и утверждение здорового образа жизни среди детей и подростков, их родителей, педагогов школы.</a:t>
            </a:r>
          </a:p>
          <a:p>
            <a:r>
              <a:rPr lang="ru-RU" sz="1800" dirty="0" smtClean="0"/>
              <a:t>3. Совершенствование умений, навыков, в формировании использовать их в усложненных условиях.</a:t>
            </a:r>
          </a:p>
          <a:p>
            <a:r>
              <a:rPr lang="ru-RU" sz="1800" dirty="0" smtClean="0"/>
              <a:t>4.Развитие </a:t>
            </a:r>
            <a:r>
              <a:rPr lang="ru-RU" sz="1800" dirty="0" smtClean="0"/>
              <a:t>потребности для самостоятельных занятий физическими упражнениями.</a:t>
            </a:r>
          </a:p>
          <a:p>
            <a:r>
              <a:rPr lang="ru-RU" sz="1800" dirty="0" smtClean="0"/>
              <a:t>5. </a:t>
            </a:r>
            <a:r>
              <a:rPr lang="ru-RU" sz="1800" dirty="0" smtClean="0"/>
              <a:t>Развитие функциональных возможностей организма.</a:t>
            </a:r>
          </a:p>
          <a:p>
            <a:r>
              <a:rPr lang="ru-RU" sz="1800" dirty="0" smtClean="0"/>
              <a:t>6.Выработка </a:t>
            </a:r>
            <a:r>
              <a:rPr lang="ru-RU" sz="1800" dirty="0" smtClean="0"/>
              <a:t>представлений об основных видах спорта, снарядах и спортивном инвентаре, о соблюдении правил техники безопасности во время занятий; о правилах  проведения соревнований.</a:t>
            </a:r>
          </a:p>
          <a:p>
            <a:r>
              <a:rPr lang="ru-RU" sz="1800" dirty="0" smtClean="0"/>
              <a:t>8.Воспитание дисциплинированности, доброжелательного отношения  к товарищам, честности, отзывчивости, смелости;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Уменьшение двигательной активности учащихся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sz="1800" dirty="0" smtClean="0"/>
              <a:t>2.</a:t>
            </a:r>
            <a:r>
              <a:rPr lang="ru-RU" dirty="0" smtClean="0"/>
              <a:t> </a:t>
            </a:r>
            <a:r>
              <a:rPr lang="ru-RU" sz="1800" dirty="0" smtClean="0"/>
              <a:t>Снижение мышечной нагрузки.   3.  малоподвижный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</a:t>
            </a:r>
            <a:r>
              <a:rPr lang="ru-RU" sz="1800" dirty="0" smtClean="0"/>
              <a:t>образ жизни.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</a:t>
            </a:r>
            <a:r>
              <a:rPr lang="ru-RU" sz="1800" dirty="0" smtClean="0"/>
              <a:t>4.</a:t>
            </a:r>
            <a:r>
              <a:rPr lang="ru-RU" dirty="0" smtClean="0"/>
              <a:t> </a:t>
            </a:r>
            <a:r>
              <a:rPr lang="ru-RU" sz="1800" dirty="0" smtClean="0"/>
              <a:t>нервно-психические </a:t>
            </a:r>
            <a:endParaRPr lang="ru-RU" dirty="0" smtClean="0"/>
          </a:p>
          <a:p>
            <a:pPr>
              <a:buNone/>
            </a:pPr>
            <a:r>
              <a:rPr lang="ru-RU" sz="1800" dirty="0" smtClean="0"/>
              <a:t>    1.  Общее состояние                                                                               нагрузки.</a:t>
            </a:r>
          </a:p>
          <a:p>
            <a:pPr>
              <a:buNone/>
            </a:pPr>
            <a:r>
              <a:rPr lang="ru-RU" sz="1800" dirty="0" smtClean="0"/>
              <a:t>            здоровья</a:t>
            </a:r>
            <a:endParaRPr lang="ru-RU" sz="18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285852" y="1643050"/>
            <a:ext cx="45719" cy="2571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714744" y="1643050"/>
            <a:ext cx="45719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643570" y="1643050"/>
            <a:ext cx="45719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643834" y="1643050"/>
            <a:ext cx="45719" cy="2286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Приемы повышения двигательной активности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1.Урок физкультуры.                                                                      3.Спортивно-массовые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                                                     мероприятия.      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2.физкульт-минутки и 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                  паузы.</a:t>
            </a:r>
            <a:endParaRPr lang="ru-RU" sz="18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071670" y="1643050"/>
            <a:ext cx="45719" cy="2500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572000" y="1643050"/>
            <a:ext cx="45719" cy="2857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858016" y="1643050"/>
            <a:ext cx="45719" cy="2357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Реализация в нашей школе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43914" cy="564360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1.Тестирование общей физической подготовки.</a:t>
            </a:r>
          </a:p>
          <a:p>
            <a:r>
              <a:rPr lang="ru-RU" sz="1800" dirty="0" smtClean="0"/>
              <a:t>2.Анкетирование-(Где дети занимаются- секции ,кружки ,студии. Где и по какому направлению хотят заниматься. Какой раздел физкультуры наиболее интересен и </a:t>
            </a:r>
            <a:r>
              <a:rPr lang="ru-RU" sz="1800" dirty="0" err="1" smtClean="0"/>
              <a:t>тд</a:t>
            </a:r>
            <a:r>
              <a:rPr lang="ru-RU" sz="1800" dirty="0" smtClean="0"/>
              <a:t>.)</a:t>
            </a:r>
          </a:p>
          <a:p>
            <a:r>
              <a:rPr lang="ru-RU" sz="1800" dirty="0" smtClean="0"/>
              <a:t>3.Проводим беседы с классными руководителями, родителями о направлении в секции, кружки, рекомендуем отдельные индивидуальные занятия для определенных групп ребят.</a:t>
            </a:r>
          </a:p>
          <a:p>
            <a:r>
              <a:rPr lang="ru-RU" sz="1800" dirty="0" smtClean="0"/>
              <a:t>4.Стараемся поддерживать связь с руководителями спортивных школ и непосредственно с тренерским составом.</a:t>
            </a:r>
          </a:p>
          <a:p>
            <a:r>
              <a:rPr lang="ru-RU" sz="1800" dirty="0" smtClean="0"/>
              <a:t>5.В учебном процессе проводим с помощью классных руководителей и групп старшеклассников – физкультминутки , тематические- подвижные перемены.</a:t>
            </a:r>
          </a:p>
          <a:p>
            <a:r>
              <a:rPr lang="ru-RU" sz="1800" dirty="0" smtClean="0"/>
              <a:t>6.Во время уроков ФК-( в заключительной части) разрешаем ребятам проводить  время на свое усмотрение, в частности выполнять действия по своей направленности и желанию( игры с мячом, подтягивания, вращение обруча и </a:t>
            </a:r>
            <a:r>
              <a:rPr lang="ru-RU" sz="1800" dirty="0" err="1" smtClean="0"/>
              <a:t>др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7.Привлекаем ребят к спортивным мероприятиям всех уровней.</a:t>
            </a:r>
          </a:p>
          <a:p>
            <a:r>
              <a:rPr lang="ru-RU" sz="1800" dirty="0" smtClean="0"/>
              <a:t>8.В конце учебного года осуществляем мониторинг физических качеств  и оцениваем эффективность проводимой работы.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Повышение двигательной активности у учащихся начального звена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Происходит  путем  постоянного привлечения детей к Подвижным играм по ходу урока ( смена направленной и игровой деятельности).</a:t>
            </a:r>
          </a:p>
          <a:p>
            <a:r>
              <a:rPr lang="ru-RU" sz="2800" dirty="0" smtClean="0"/>
              <a:t>Организация «Веселых стартов» ,как переходной вариант привлечения детей к спортивно-массовой жизни в школе и за ее пределами.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Повышение двигательной активности у учащихся среднего звена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Создаем</a:t>
            </a:r>
            <a:r>
              <a:rPr lang="ru-RU" dirty="0" smtClean="0"/>
              <a:t> путем привлечения ребят к занятиям в секциях.</a:t>
            </a:r>
          </a:p>
          <a:p>
            <a:r>
              <a:rPr lang="ru-RU" dirty="0" smtClean="0"/>
              <a:t>Вовлечение учащихся в школьные и районные мероприятия.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596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Повышение двигательной активности школьников</vt:lpstr>
      <vt:lpstr>двигательный режим школьников</vt:lpstr>
      <vt:lpstr>Цели:</vt:lpstr>
      <vt:lpstr>Задачи:</vt:lpstr>
      <vt:lpstr>Уменьшение двигательной активности учащихся</vt:lpstr>
      <vt:lpstr>Приемы повышения двигательной активности </vt:lpstr>
      <vt:lpstr>Реализация в нашей школе</vt:lpstr>
      <vt:lpstr>Повышение двигательной активности у учащихся начального звена </vt:lpstr>
      <vt:lpstr>Повышение двигательной активности у учащихся среднего звена </vt:lpstr>
      <vt:lpstr>Повышение двигательной активности у учащихся старшего звена </vt:lpstr>
      <vt:lpstr>Выводы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спортивно-массовой работы в школе, как одно из средств повышения двигательной активности учащихся». </dc:title>
  <dc:creator>Наталья</dc:creator>
  <cp:lastModifiedBy>07.11</cp:lastModifiedBy>
  <cp:revision>26</cp:revision>
  <dcterms:created xsi:type="dcterms:W3CDTF">2013-08-27T12:09:07Z</dcterms:created>
  <dcterms:modified xsi:type="dcterms:W3CDTF">2021-08-25T16:15:22Z</dcterms:modified>
</cp:coreProperties>
</file>