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673118E-3E0D-4040-A3F6-42E6E66585A3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058F914-8B56-475C-A496-24FFD33AA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68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118E-3E0D-4040-A3F6-42E6E66585A3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F914-8B56-475C-A496-24FFD33AA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19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118E-3E0D-4040-A3F6-42E6E66585A3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F914-8B56-475C-A496-24FFD33AA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5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118E-3E0D-4040-A3F6-42E6E66585A3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F914-8B56-475C-A496-24FFD33AA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600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118E-3E0D-4040-A3F6-42E6E66585A3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F914-8B56-475C-A496-24FFD33AA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7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118E-3E0D-4040-A3F6-42E6E66585A3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F914-8B56-475C-A496-24FFD33AA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590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118E-3E0D-4040-A3F6-42E6E66585A3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F914-8B56-475C-A496-24FFD33AA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1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673118E-3E0D-4040-A3F6-42E6E66585A3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F914-8B56-475C-A496-24FFD33AA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391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673118E-3E0D-4040-A3F6-42E6E66585A3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F914-8B56-475C-A496-24FFD33AA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25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118E-3E0D-4040-A3F6-42E6E66585A3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F914-8B56-475C-A496-24FFD33AA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48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118E-3E0D-4040-A3F6-42E6E66585A3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F914-8B56-475C-A496-24FFD33AA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7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118E-3E0D-4040-A3F6-42E6E66585A3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F914-8B56-475C-A496-24FFD33AA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07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118E-3E0D-4040-A3F6-42E6E66585A3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F914-8B56-475C-A496-24FFD33AA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06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118E-3E0D-4040-A3F6-42E6E66585A3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F914-8B56-475C-A496-24FFD33AA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45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118E-3E0D-4040-A3F6-42E6E66585A3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F914-8B56-475C-A496-24FFD33AA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97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118E-3E0D-4040-A3F6-42E6E66585A3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F914-8B56-475C-A496-24FFD33AA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04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118E-3E0D-4040-A3F6-42E6E66585A3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8F914-8B56-475C-A496-24FFD33AA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78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673118E-3E0D-4040-A3F6-42E6E66585A3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058F914-8B56-475C-A496-24FFD33AA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3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7636" y="1731818"/>
            <a:ext cx="9144000" cy="1695017"/>
          </a:xfrm>
        </p:spPr>
        <p:txBody>
          <a:bodyPr>
            <a:noAutofit/>
          </a:bodyPr>
          <a:lstStyle/>
          <a:p>
            <a:r>
              <a:rPr lang="ru-RU" sz="6600" b="1" i="1" dirty="0" smtClean="0"/>
              <a:t>Как влияет курение на здоровье человека</a:t>
            </a:r>
            <a:endParaRPr lang="ru-RU" sz="6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94764" y="5458547"/>
            <a:ext cx="5361708" cy="1080799"/>
          </a:xfrm>
        </p:spPr>
        <p:txBody>
          <a:bodyPr>
            <a:normAutofit/>
          </a:bodyPr>
          <a:lstStyle/>
          <a:p>
            <a:r>
              <a:rPr lang="ru-RU" dirty="0" smtClean="0"/>
              <a:t>Давыденко Валерия Михайловна</a:t>
            </a:r>
          </a:p>
          <a:p>
            <a:r>
              <a:rPr lang="ru-RU" dirty="0" smtClean="0"/>
              <a:t>Ученица 9 «Б»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80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77091"/>
            <a:ext cx="9144000" cy="1427018"/>
          </a:xfrm>
        </p:spPr>
        <p:txBody>
          <a:bodyPr/>
          <a:lstStyle/>
          <a:p>
            <a:r>
              <a:rPr lang="ru-RU" b="1" i="1" dirty="0" smtClean="0"/>
              <a:t>Цели: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7582" y="2382982"/>
            <a:ext cx="9712036" cy="351212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Изучить то, как курение губит наш организм и откуда, и откуда появилась такая мода как </a:t>
            </a:r>
            <a:r>
              <a:rPr lang="ru-RU" sz="2800" i="1" dirty="0" smtClean="0"/>
              <a:t>«курение» </a:t>
            </a:r>
            <a:r>
              <a:rPr lang="ru-RU" sz="2800" dirty="0" smtClean="0"/>
              <a:t>среди подростков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77102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152" y="294697"/>
            <a:ext cx="3932237" cy="1069975"/>
          </a:xfrm>
        </p:spPr>
        <p:txBody>
          <a:bodyPr/>
          <a:lstStyle/>
          <a:p>
            <a:r>
              <a:rPr lang="ru-RU" sz="5400" b="1" dirty="0" smtClean="0"/>
              <a:t>Задачи:</a:t>
            </a:r>
            <a:endParaRPr lang="ru-RU" sz="5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533" y="880924"/>
            <a:ext cx="6987929" cy="466089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4151" y="1518443"/>
            <a:ext cx="3932237" cy="450828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- Узнать где и когда появились первые сигареты</a:t>
            </a:r>
          </a:p>
          <a:p>
            <a:r>
              <a:rPr lang="ru-RU" sz="2400" dirty="0" smtClean="0"/>
              <a:t>- Узнать какой вред курение наносит организму</a:t>
            </a:r>
          </a:p>
          <a:p>
            <a:r>
              <a:rPr lang="ru-RU" sz="2400" dirty="0" smtClean="0"/>
              <a:t>- Понять почему и для чего курят большинство людей</a:t>
            </a:r>
          </a:p>
          <a:p>
            <a:r>
              <a:rPr lang="ru-RU" sz="2400" dirty="0" smtClean="0"/>
              <a:t>- Узнать % курящих 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158975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79" y="187325"/>
            <a:ext cx="4771303" cy="1600200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Где и когда появились первые сигареты в России?</a:t>
            </a:r>
            <a:endParaRPr lang="ru-RU" sz="28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1675" y="1788024"/>
            <a:ext cx="5189538" cy="389155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2480" y="2057399"/>
            <a:ext cx="4569546" cy="442652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alibri Light" panose="020F0302020204030204" pitchFamily="34" charset="0"/>
              </a:rPr>
              <a:t>Люди курили на протяжении всей своей истории. Но как ни странно первые сигареты появились примерно в 1853 году. Именно тогда между Российской империей и их союзников вспыхнула Крымская война. Считается, что первые сигареты появились именно тогда. </a:t>
            </a:r>
            <a:endParaRPr lang="ru-RU" sz="28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082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06" y="0"/>
            <a:ext cx="3932237" cy="1454727"/>
          </a:xfrm>
        </p:spPr>
        <p:txBody>
          <a:bodyPr/>
          <a:lstStyle/>
          <a:p>
            <a:r>
              <a:rPr lang="ru-RU" b="1" dirty="0" smtClean="0"/>
              <a:t>Какой вред курение наносит на организм?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8787" y="649615"/>
            <a:ext cx="7682819" cy="511387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206" y="1849581"/>
            <a:ext cx="3932237" cy="478674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Calibri Light" panose="020F0302020204030204" pitchFamily="34" charset="0"/>
              </a:rPr>
              <a:t>Разрушающее </a:t>
            </a:r>
            <a:r>
              <a:rPr lang="ru-RU" sz="2400" dirty="0" smtClean="0">
                <a:latin typeface="Calibri Light" panose="020F0302020204030204" pitchFamily="34" charset="0"/>
              </a:rPr>
              <a:t>влияние курения</a:t>
            </a:r>
            <a:r>
              <a:rPr lang="ru-RU" sz="2400" dirty="0">
                <a:latin typeface="Calibri Light" panose="020F0302020204030204" pitchFamily="34" charset="0"/>
              </a:rPr>
              <a:t> </a:t>
            </a:r>
            <a:r>
              <a:rPr lang="ru-RU" sz="2400" dirty="0" smtClean="0">
                <a:latin typeface="Calibri Light" panose="020F0302020204030204" pitchFamily="34" charset="0"/>
              </a:rPr>
              <a:t>на организм</a:t>
            </a:r>
            <a:r>
              <a:rPr lang="ru-RU" sz="2400" dirty="0">
                <a:latin typeface="Calibri Light" panose="020F0302020204030204" pitchFamily="34" charset="0"/>
              </a:rPr>
              <a:t> любого человека заключается в его способности вызывать: различные виды рака, </a:t>
            </a:r>
            <a:r>
              <a:rPr lang="ru-RU" sz="2400" dirty="0" smtClean="0">
                <a:latin typeface="Calibri Light" panose="020F0302020204030204" pitchFamily="34" charset="0"/>
              </a:rPr>
              <a:t>инфаркт, </a:t>
            </a:r>
            <a:r>
              <a:rPr lang="ru-RU" sz="2400" dirty="0">
                <a:latin typeface="Calibri Light" panose="020F0302020204030204" pitchFamily="34" charset="0"/>
              </a:rPr>
              <a:t>инсульт, </a:t>
            </a:r>
            <a:r>
              <a:rPr lang="ru-RU" sz="2400" dirty="0" smtClean="0">
                <a:latin typeface="Calibri Light" panose="020F0302020204030204" pitchFamily="34" charset="0"/>
              </a:rPr>
              <a:t>слепоту</a:t>
            </a:r>
            <a:r>
              <a:rPr lang="ru-RU" sz="2400" dirty="0">
                <a:latin typeface="Calibri Light" panose="020F0302020204030204" pitchFamily="34" charset="0"/>
              </a:rPr>
              <a:t>, глухоту, </a:t>
            </a:r>
            <a:r>
              <a:rPr lang="ru-RU" sz="2400" dirty="0" smtClean="0">
                <a:latin typeface="Calibri Light" panose="020F0302020204030204" pitchFamily="34" charset="0"/>
              </a:rPr>
              <a:t>импотенцию, </a:t>
            </a:r>
            <a:r>
              <a:rPr lang="ru-RU" sz="2400" dirty="0">
                <a:latin typeface="Calibri Light" panose="020F0302020204030204" pitchFamily="34" charset="0"/>
              </a:rPr>
              <a:t>бесплодие, эмфизему легких, пневмонию, хронический бронхит, </a:t>
            </a:r>
            <a:r>
              <a:rPr lang="ru-RU" sz="2400" dirty="0" smtClean="0">
                <a:latin typeface="Calibri Light" panose="020F0302020204030204" pitchFamily="34" charset="0"/>
              </a:rPr>
              <a:t>врожденные </a:t>
            </a:r>
            <a:r>
              <a:rPr lang="ru-RU" sz="2400" dirty="0">
                <a:latin typeface="Calibri Light" panose="020F0302020204030204" pitchFamily="34" charset="0"/>
              </a:rPr>
              <a:t>уродства, отставание в развитии, раннюю смертность.</a:t>
            </a:r>
          </a:p>
        </p:txBody>
      </p:sp>
    </p:spTree>
    <p:extLst>
      <p:ext uri="{BB962C8B-B14F-4D97-AF65-F5344CB8AC3E}">
        <p14:creationId xmlns:p14="http://schemas.microsoft.com/office/powerpoint/2010/main" val="226376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06" y="187325"/>
            <a:ext cx="3932237" cy="1267402"/>
          </a:xfrm>
        </p:spPr>
        <p:txBody>
          <a:bodyPr>
            <a:normAutofit/>
          </a:bodyPr>
          <a:lstStyle/>
          <a:p>
            <a:r>
              <a:rPr lang="ru-RU" b="1" dirty="0" smtClean="0"/>
              <a:t>Почему и для чего курят большинство людей?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6497" y="1014989"/>
            <a:ext cx="7625899" cy="429130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206" y="1697182"/>
            <a:ext cx="3932237" cy="495300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Calibri Light" panose="020F0302020204030204" pitchFamily="34" charset="0"/>
              </a:rPr>
              <a:t>На вопрос «Для чего ты куришь?» мы слышим ответ «просто» или «нервы»                                             Но ведь есть много различный способы успокоить свои нервы, к примеру- таблетки. Не правда?                                        А «просто» для человек просто так будет губить свое здоровье? На этот вопрос мы можем только гадать, ведь у каждого человека свои мнение и точка зрения на это.                                                      Но прежде всего давайте не будем забывать, что курить это не круто, и не весело. Этим вы только убиваете свой организм </a:t>
            </a:r>
          </a:p>
        </p:txBody>
      </p:sp>
    </p:spTree>
    <p:extLst>
      <p:ext uri="{BB962C8B-B14F-4D97-AF65-F5344CB8AC3E}">
        <p14:creationId xmlns:p14="http://schemas.microsoft.com/office/powerpoint/2010/main" val="1458259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188" y="138545"/>
            <a:ext cx="4541837" cy="69272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% курящих в России</a:t>
            </a:r>
            <a:endParaRPr lang="ru-RU" sz="40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1675" y="2003954"/>
            <a:ext cx="5189538" cy="345969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0188" y="1108364"/>
            <a:ext cx="4541837" cy="5555672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>
                <a:latin typeface="Calibri Light" panose="020F0302020204030204" pitchFamily="34" charset="0"/>
              </a:rPr>
              <a:t>В России курят 26,1% людей.                       На самом деле это очень большой показатель, и не в лучшую сторону. И именно поэтому давайте не губить свое здоровье, и все будем жить долго и счастливо</a:t>
            </a:r>
          </a:p>
          <a:p>
            <a:r>
              <a:rPr lang="ru-RU" sz="2200" dirty="0">
                <a:latin typeface="Calibri Light" panose="020F0302020204030204" pitchFamily="34" charset="0"/>
              </a:rPr>
              <a:t>Статистика полностью отражает основные причины, по которым человек начинает курить:</a:t>
            </a:r>
          </a:p>
          <a:p>
            <a:r>
              <a:rPr lang="ru-RU" sz="2200" dirty="0">
                <a:latin typeface="Calibri Light" panose="020F0302020204030204" pitchFamily="34" charset="0"/>
              </a:rPr>
              <a:t>63% – по причинам соблюдения социальной среды</a:t>
            </a:r>
          </a:p>
          <a:p>
            <a:r>
              <a:rPr lang="ru-RU" sz="2200" dirty="0">
                <a:latin typeface="Calibri Light" panose="020F0302020204030204" pitchFamily="34" charset="0"/>
              </a:rPr>
              <a:t>41% – борьба за независимость, самовыражение</a:t>
            </a:r>
          </a:p>
          <a:p>
            <a:r>
              <a:rPr lang="ru-RU" sz="2200" dirty="0">
                <a:latin typeface="Calibri Light" panose="020F0302020204030204" pitchFamily="34" charset="0"/>
              </a:rPr>
              <a:t>34% – на фоне эмоционального напряжения</a:t>
            </a:r>
          </a:p>
          <a:p>
            <a:r>
              <a:rPr lang="ru-RU" sz="2200" dirty="0">
                <a:latin typeface="Calibri Light" panose="020F0302020204030204" pitchFamily="34" charset="0"/>
              </a:rPr>
              <a:t>32% – любопытство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213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128</TotalTime>
  <Words>311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 Light</vt:lpstr>
      <vt:lpstr>Century Gothic</vt:lpstr>
      <vt:lpstr>Wingdings 3</vt:lpstr>
      <vt:lpstr>Совет директоров</vt:lpstr>
      <vt:lpstr>Как влияет курение на здоровье человека</vt:lpstr>
      <vt:lpstr>Цели:</vt:lpstr>
      <vt:lpstr>Задачи:</vt:lpstr>
      <vt:lpstr>Где и когда появились первые сигареты в России?</vt:lpstr>
      <vt:lpstr>Какой вред курение наносит на организм?</vt:lpstr>
      <vt:lpstr>Почему и для чего курят большинство людей?</vt:lpstr>
      <vt:lpstr>% курящих в России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влияет курение на здоровье человека</dc:title>
  <dc:creator>алексей</dc:creator>
  <cp:lastModifiedBy>алексей</cp:lastModifiedBy>
  <cp:revision>11</cp:revision>
  <dcterms:created xsi:type="dcterms:W3CDTF">2023-02-26T09:37:30Z</dcterms:created>
  <dcterms:modified xsi:type="dcterms:W3CDTF">2023-02-26T12:24:52Z</dcterms:modified>
</cp:coreProperties>
</file>