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2579"/>
    <p:restoredTop sz="90000"/>
  </p:normalViewPr>
  <p:slideViewPr>
    <p:cSldViewPr snapToGrid="0" snapToObjects="1">
      <p:cViewPr varScale="1">
        <p:scale>
          <a:sx n="84" d="100"/>
          <a:sy n="84" d="100"/>
        </p:scale>
        <p:origin x="90" y="372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Встави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ru-RU" altLang="en-US" smtClean="0"/>
              <a:t>Введение</a:t>
            </a:r>
            <a:endParaRPr lang="ru-RU" altLang="en-US"/>
          </a:p>
          <a:p>
            <a:pPr lvl="0"/>
            <a:r>
              <a:rPr lang="ru-RU" altLang="en-US" smtClean="0"/>
              <a:t>Основной текст 1</a:t>
            </a:r>
            <a:endParaRPr lang="ru-RU" altLang="en-US"/>
          </a:p>
          <a:p>
            <a:pPr lvl="0"/>
            <a:r>
              <a:rPr lang="ru-RU" altLang="en-US" smtClean="0"/>
              <a:t>Основной текст 2</a:t>
            </a:r>
            <a:endParaRPr lang="ru-RU" altLang="en-US"/>
          </a:p>
          <a:p>
            <a:pPr lvl="0"/>
            <a:r>
              <a:rPr lang="ru-RU" altLang="en-US" smtClean="0"/>
              <a:t>Основной текст 3</a:t>
            </a:r>
            <a:endParaRPr lang="ru-RU" altLang="en-US"/>
          </a:p>
          <a:p>
            <a:pPr lvl="0"/>
            <a:r>
              <a:rPr lang="ru-RU" altLang="en-US" smtClean="0"/>
              <a:t>Заключение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Манифест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ru-RU" altLang="en-US" smtClean="0"/>
              <a:t>Вставка таблицы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ru-RU" alt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en-US" smtClean="0"/>
              <a:t>Вставка картинки</a:t>
            </a:r>
            <a:endParaRPr lang="ru-RU" alt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altLang="en-US" smtClean="0"/>
              <a:t>Образец текста</a:t>
            </a:r>
            <a:endParaRPr lang="ru-RU" alt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  <a:endParaRPr lang="ru-RU" alt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ru-RU" altLang="en-US" smtClean="0"/>
              <a:pPr/>
              <a:t>26.02.2023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0" hangingPunct="1">
        <a:defRPr>
          <a:solidFill>
            <a:schemeClr val="tx2"/>
          </a:solidFill>
        </a:defRPr>
      </a:lvl2pPr>
      <a:lvl3pPr rtl="0" eaLnBrk="1" latinLnBrk="0" hangingPunct="1">
        <a:defRPr>
          <a:solidFill>
            <a:schemeClr val="tx2"/>
          </a:solidFill>
        </a:defRPr>
      </a:lvl3pPr>
      <a:lvl4pPr rtl="0" eaLnBrk="1" latinLnBrk="0" hangingPunct="1">
        <a:defRPr>
          <a:solidFill>
            <a:schemeClr val="tx2"/>
          </a:solidFill>
        </a:defRPr>
      </a:lvl4pPr>
      <a:lvl5pPr rtl="0" eaLnBrk="1" latinLnBrk="0" hangingPunct="1">
        <a:defRPr>
          <a:solidFill>
            <a:schemeClr val="tx2"/>
          </a:solidFill>
        </a:defRPr>
      </a:lvl5pPr>
      <a:lvl6pPr rtl="0" eaLnBrk="1" latinLnBrk="0" hangingPunct="1">
        <a:defRPr>
          <a:solidFill>
            <a:schemeClr val="tx2"/>
          </a:solidFill>
        </a:defRPr>
      </a:lvl6pPr>
      <a:lvl7pPr rtl="0" eaLnBrk="1" latinLnBrk="0" hangingPunct="1">
        <a:defRPr>
          <a:solidFill>
            <a:schemeClr val="tx2"/>
          </a:solidFill>
        </a:defRPr>
      </a:lvl7pPr>
      <a:lvl8pPr rtl="0" eaLnBrk="1" latinLnBrk="0" hangingPunct="1">
        <a:defRPr>
          <a:solidFill>
            <a:schemeClr val="tx2"/>
          </a:solidFill>
        </a:defRPr>
      </a:lvl8pPr>
      <a:lvl9pPr rtl="0" eaLnBrk="1" latinLnBrk="0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pic>
        <p:nvPicPr>
          <p:cNvPr id="5" name="Picture 2" descr="http://www.infovoronezh.ru/images/News/6712758783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830506" y="1465188"/>
            <a:ext cx="6109636" cy="3927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6096000" cy="4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Танкист</a:t>
            </a:r>
            <a:endParaRPr lang="ru-RU" altLang="en-US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1273"/>
            <a:ext cx="6096000" cy="168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Везде, как будто вездеход,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На гусеницах танк пройдет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Ствол орудийный впереди,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Опасно, враг, не подходи!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Танк прочной защищен броней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И сможет встретить бой!</a:t>
            </a:r>
            <a:endParaRPr lang="ru-RU" altLang="en-US" sz="280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pic>
        <p:nvPicPr>
          <p:cNvPr id="5" name="Picture 2" descr="https://i.ytimg.com/vi/xE3Sc-8Bl6c/maxresdefault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588981" y="1224741"/>
            <a:ext cx="7045773" cy="4408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6096000" cy="4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Лётчик</a:t>
            </a:r>
            <a:endParaRPr lang="ru-RU" altLang="en-US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86979"/>
            <a:ext cx="6096000" cy="1154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 Он металлическую птицу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 Поднимет в облака.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 Теперь воздушная    граница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 Надежна и крепка!</a:t>
            </a:r>
            <a:endParaRPr lang="ru-RU" altLang="en-US" sz="280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pic>
        <p:nvPicPr>
          <p:cNvPr id="5" name="Picture 2" descr="https://xn----8sbedibbx1djfkj.xn--p1ai/wp-content/uploads/2015/03/eab0c716c93266b88f763c875f1ff63d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942766" y="921869"/>
            <a:ext cx="5981607" cy="4485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6096000" cy="4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Подводник</a:t>
            </a:r>
            <a:endParaRPr lang="ru-RU" altLang="en-US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6735"/>
            <a:ext cx="6096000" cy="1992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Вот дивная картина -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Выходит из глубин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Стальная субмарина,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Как будто бы дельфин!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Подводники в ней служат -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Они и там, и тут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Под водной гладью кружат,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Границу берегут!</a:t>
            </a:r>
            <a:endParaRPr lang="ru-RU" altLang="en-US" sz="280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pic>
        <p:nvPicPr>
          <p:cNvPr id="5" name="Picture 2" descr="https://s.om1.ru/localStorage/news/3a/90/b8/ed/3a90b8ed_resizedScaled_1020to574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209692" y="996709"/>
            <a:ext cx="7803732" cy="4391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6096000" cy="4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Десантник</a:t>
            </a:r>
            <a:endParaRPr lang="ru-RU" altLang="en-US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99148"/>
            <a:ext cx="6096000" cy="1687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Десантники в минуты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Спускаются с небес.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Распутав парашюты,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Прочешут  темный лес,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Овраги, горы и луга.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Найдут опасного врага.</a:t>
            </a:r>
            <a:endParaRPr lang="ru-RU" altLang="en-US" sz="280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pic>
        <p:nvPicPr>
          <p:cNvPr id="5" name="Picture 2" descr="http://vestikavkaza.ru/upload/nvk/2014_Jul/Sapery-CHechni-i-Ingushetii-poluchili-novoe-obmundirovanie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969979" y="973750"/>
            <a:ext cx="6434447" cy="4910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6096000" cy="4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Сапёр</a:t>
            </a:r>
            <a:endParaRPr lang="ru-RU" altLang="en-US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70696"/>
            <a:ext cx="6096000" cy="22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Давно закончилась война,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Но след оставила она -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Бывает, среди грядок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Закопаны снаряды.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И с техникой придет сапер,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Чтоб обезвредить поле.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Не будет взрывов с этих пор,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Беды, и слез, и боли!</a:t>
            </a:r>
            <a:endParaRPr lang="ru-RU" altLang="en-US" sz="280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pic>
        <p:nvPicPr>
          <p:cNvPr id="5" name="Picture 2" descr="https://topwar.ru/uploads/posts/2013-06/1371595914_voen_vrachi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537951" y="834411"/>
            <a:ext cx="6918234" cy="5189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6096000" cy="4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Военный врач</a:t>
            </a:r>
            <a:endParaRPr lang="ru-RU" altLang="en-US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34411"/>
            <a:ext cx="6096000" cy="2221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Солдат у вражеских высот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Был ранен утром рано.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Отважный военврач спасет,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Он перевяжет раны!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Врач извлечет из ран солдата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Два небольших осколка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И скажет: "Унывать не надо!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Живи, братишка, долго!"</a:t>
            </a:r>
            <a:endParaRPr lang="ru-RU" altLang="en-US" sz="280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pic>
        <p:nvPicPr>
          <p:cNvPr id="5" name="Picture 10" descr="https://www.infpol.ru/upload/iblock/42d/42d4279602aca08f6119bdeea647f008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93086" y="1078399"/>
            <a:ext cx="7032205" cy="4701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6096000" cy="4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Пограничник</a:t>
            </a:r>
            <a:endParaRPr lang="ru-RU" altLang="en-US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80765"/>
            <a:ext cx="6096000" cy="294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Пограничник на посту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Зорко смотрит в темноту.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За спиной его страна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В мирный сон погружена.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На границе ночь тревожна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Ночью всякое возможно,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Но спокоен часовой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Потому, что за спиной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Наша армия стоит,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Труд и сон людей хранит;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Что богата и сильна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Наша мирная страна.</a:t>
            </a:r>
            <a:endParaRPr lang="ru-RU" altLang="en-US" sz="280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pic>
        <p:nvPicPr>
          <p:cNvPr id="5" name="Picture 2" descr="http://globalsuntech.com/images/articles/20160519/68c95a3177932d231060af220ad5a54e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38068" y="2163808"/>
            <a:ext cx="6753932" cy="4482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449580"/>
            <a:ext cx="6096000" cy="4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Артиллерист – это бог войны,</a:t>
            </a:r>
          </a:p>
          <a:p>
            <a:pPr lvl="0">
              <a:defRPr/>
            </a:pP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Накроет метко врага огнём,</a:t>
            </a:r>
          </a:p>
          <a:p>
            <a:pPr lvl="0">
              <a:defRPr/>
            </a:pP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Даже если цели почти не видны</a:t>
            </a:r>
          </a:p>
          <a:p>
            <a:pPr lvl="0">
              <a:defRPr/>
            </a:pP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Уверенность, меткость всегда при нём!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endParaRPr lang="ru-RU" sz="280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endParaRPr lang="ru-RU" altLang="en-US" sz="280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6096000" cy="4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Артиллерист</a:t>
            </a:r>
            <a:endParaRPr lang="ru-RU" altLang="en-US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pic>
        <p:nvPicPr>
          <p:cNvPr id="5" name="Google Shape;63;p14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533312" y="1474257"/>
            <a:ext cx="7104461" cy="49169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505913"/>
            <a:ext cx="7932964" cy="50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800">
                <a:solidFill>
                  <a:srgbClr val="FF0000"/>
                </a:solidFill>
                <a:highlight>
                  <a:srgbClr val="F3F3F3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мы знаем о защитниках Родины? Кто они?</a:t>
            </a:r>
            <a:endParaRPr lang="ru-RU" altLang="en-US" sz="2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751793" y="275271"/>
            <a:ext cx="6096000" cy="35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900">
                <a:solidFill>
                  <a:srgbClr val="FF0000"/>
                </a:solidFill>
                <a:latin typeface="Times New Roman"/>
                <a:cs typeface="Times New Roman"/>
              </a:rPr>
              <a:t>Интересные факты о празднике:</a:t>
            </a:r>
            <a:endParaRPr lang="ru-RU" altLang="en-US" sz="290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08" y="825001"/>
            <a:ext cx="6096000" cy="887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23 февраля 1918 года в Петрограде советские солдаты одержали победу над немецкими захватчиками. В связи с этим был объявлен день Красной Армии.</a:t>
            </a:r>
            <a:endParaRPr lang="ru-RU" altLang="en-US" sz="2000">
              <a:latin typeface="Times New Roman"/>
              <a:cs typeface="Times New Roman"/>
            </a:endParaRPr>
          </a:p>
        </p:txBody>
      </p:sp>
      <p:pic>
        <p:nvPicPr>
          <p:cNvPr id="7" name="Google Shape;70;p15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207508" y="2531893"/>
            <a:ext cx="7800634" cy="3961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90500" y="295003"/>
            <a:ext cx="6096000" cy="62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  <a:defRPr/>
            </a:pPr>
            <a:r>
              <a:rPr lang="ru" sz="2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Merriweather"/>
                <a:cs typeface="Times New Roman"/>
                <a:sym typeface="Merriweather"/>
              </a:rPr>
              <a:t>В этот праздник принято поздравлять не только мужчин, но и женщин-военнослужащих.</a:t>
            </a:r>
            <a:endParaRPr lang="ru-RU" altLang="en-US" sz="2900">
              <a:latin typeface="Times New Roman"/>
              <a:cs typeface="Times New Roman"/>
            </a:endParaRPr>
          </a:p>
        </p:txBody>
      </p:sp>
      <p:pic>
        <p:nvPicPr>
          <p:cNvPr id="6" name="Google Shape;76;p16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428625" y="1895305"/>
            <a:ext cx="6670280" cy="4554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62643" y="343307"/>
            <a:ext cx="6096000" cy="35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lvl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defRPr/>
            </a:pPr>
            <a:r>
              <a:rPr lang="ru" sz="3000">
                <a:solidFill>
                  <a:srgbClr val="FF0000"/>
                </a:solidFill>
                <a:latin typeface="Times New Roman"/>
                <a:cs typeface="Times New Roman"/>
              </a:rPr>
              <a:t>История возникновения праздника?</a:t>
            </a:r>
            <a:endParaRPr lang="ru-RU" altLang="en-US" sz="300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97935"/>
            <a:ext cx="6096000" cy="2207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800">
                <a:solidFill>
                  <a:srgbClr val="000000"/>
                </a:solidFill>
                <a:latin typeface="Times New Roman"/>
                <a:cs typeface="Times New Roman"/>
              </a:rPr>
              <a:t>У праздника было несколько названий: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Char char="★"/>
              <a:defRPr/>
            </a:pPr>
            <a:r>
              <a:rPr lang="ru" sz="2800">
                <a:solidFill>
                  <a:srgbClr val="000000"/>
                </a:solidFill>
                <a:latin typeface="Times New Roman"/>
                <a:cs typeface="Times New Roman"/>
              </a:rPr>
              <a:t>День Советской Армии;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Char char="★"/>
              <a:defRPr/>
            </a:pPr>
            <a:r>
              <a:rPr lang="ru" sz="2800">
                <a:solidFill>
                  <a:srgbClr val="000000"/>
                </a:solidFill>
                <a:latin typeface="Times New Roman"/>
                <a:cs typeface="Times New Roman"/>
              </a:rPr>
              <a:t>День рождения Красной армии;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Char char="★"/>
              <a:defRPr/>
            </a:pPr>
            <a:r>
              <a:rPr lang="ru" sz="2800">
                <a:solidFill>
                  <a:srgbClr val="000000"/>
                </a:solidFill>
                <a:latin typeface="Times New Roman"/>
                <a:cs typeface="Times New Roman"/>
              </a:rPr>
              <a:t>День рождения вооруженных сил и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2800">
                <a:solidFill>
                  <a:srgbClr val="000000"/>
                </a:solidFill>
                <a:latin typeface="Times New Roman"/>
                <a:cs typeface="Times New Roman"/>
              </a:rPr>
              <a:t>военно-морского флота.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ru" sz="2800">
                <a:solidFill>
                  <a:srgbClr val="000000"/>
                </a:solidFill>
                <a:latin typeface="Times New Roman"/>
                <a:cs typeface="Times New Roman"/>
              </a:rPr>
              <a:t>   Сейчас этот праздник называется </a:t>
            </a:r>
            <a:r>
              <a:rPr lang="ru" sz="2800" i="1">
                <a:solidFill>
                  <a:srgbClr val="FF0000"/>
                </a:solidFill>
                <a:latin typeface="Times New Roman"/>
                <a:cs typeface="Times New Roman"/>
              </a:rPr>
              <a:t>Днём Защитника Отечества</a:t>
            </a:r>
            <a:r>
              <a:rPr lang="ru" sz="2800">
                <a:solidFill>
                  <a:srgbClr val="000000"/>
                </a:solidFill>
                <a:latin typeface="Times New Roman"/>
                <a:cs typeface="Times New Roman"/>
              </a:rPr>
              <a:t>...</a:t>
            </a:r>
            <a:endParaRPr lang="ru-RU" altLang="en-US"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pic>
        <p:nvPicPr>
          <p:cNvPr id="5" name="Google Shape;97;p19"/>
          <p:cNvPicPr/>
          <p:nvPr/>
        </p:nvPicPr>
        <p:blipFill rotWithShape="1">
          <a:blip r:embed="rId3">
            <a:alphaModFix/>
          </a:blip>
          <a:stretch>
            <a:fillRect/>
          </a:stretch>
        </p:blipFill>
        <p:spPr>
          <a:xfrm>
            <a:off x="904600" y="2339610"/>
            <a:ext cx="6980361" cy="3967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-510267"/>
            <a:ext cx="7813902" cy="2529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200" b="0">
              <a:latin typeface="Times New Roman"/>
              <a:cs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200">
                <a:latin typeface="Times New Roman"/>
                <a:cs typeface="Times New Roman"/>
              </a:rPr>
              <a:t>    Главная задача российской армии: защита прав и свобод тех,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200">
                <a:latin typeface="Times New Roman"/>
                <a:cs typeface="Times New Roman"/>
              </a:rPr>
              <a:t>кто живёт на территории Российской Федерации. </a:t>
            </a:r>
            <a:endParaRPr lang="ru-RU" altLang="en-US"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92554" y="275272"/>
            <a:ext cx="6096000" cy="35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200">
                <a:solidFill>
                  <a:srgbClr val="FF0000"/>
                </a:solidFill>
                <a:latin typeface="Times New Roman"/>
                <a:cs typeface="Times New Roman"/>
              </a:rPr>
              <a:t>Кто такие защитники Отечества?</a:t>
            </a:r>
            <a:endParaRPr lang="ru-RU" altLang="en-US" sz="320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80939"/>
            <a:ext cx="609600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" sz="3200" b="1">
                <a:solidFill>
                  <a:srgbClr val="000000"/>
                </a:solidFill>
                <a:latin typeface="Times New Roman"/>
                <a:cs typeface="Times New Roman"/>
              </a:rPr>
              <a:t>Отечество</a:t>
            </a:r>
            <a:r>
              <a:rPr lang="ru" sz="3200">
                <a:solidFill>
                  <a:srgbClr val="000000"/>
                </a:solidFill>
                <a:latin typeface="Times New Roman"/>
                <a:cs typeface="Times New Roman"/>
              </a:rPr>
              <a:t> - это место, где жили наши предки, деды и отцы, где живешь сейчас ты. </a:t>
            </a: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  <a:defRPr/>
            </a:pPr>
            <a:r>
              <a:rPr lang="ru" sz="3200" b="1">
                <a:solidFill>
                  <a:srgbClr val="000000"/>
                </a:solidFill>
                <a:latin typeface="Times New Roman"/>
                <a:cs typeface="Times New Roman"/>
              </a:rPr>
              <a:t>Защитник Отечества </a:t>
            </a:r>
            <a:r>
              <a:rPr lang="ru" sz="3200">
                <a:solidFill>
                  <a:srgbClr val="000000"/>
                </a:solidFill>
                <a:latin typeface="Times New Roman"/>
                <a:cs typeface="Times New Roman"/>
              </a:rPr>
              <a:t>- это человек, который любит свою Родину и готовый погибнуть</a:t>
            </a:r>
            <a:r>
              <a:rPr lang="ru-RU" altLang="en-US" sz="3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" sz="3200">
                <a:solidFill>
                  <a:srgbClr val="000000"/>
                </a:solidFill>
                <a:latin typeface="Times New Roman"/>
                <a:cs typeface="Times New Roman"/>
              </a:rPr>
              <a:t>ради защиты Отечества.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58535" y="210638"/>
            <a:ext cx="6096000" cy="4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Военные профессии</a:t>
            </a:r>
            <a:endParaRPr lang="ru-RU" altLang="en-US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https://w-dog.ru/wallpapers/0/3/509748298574432/sikorskij-hh-60-prolozhit-yastreba-seryj-soldaty-voennye-vertolet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072062" y="210638"/>
            <a:ext cx="3886045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http://www.playcast.ru/uploads/2016/05/14/18639899.jpg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58535" y="2639530"/>
            <a:ext cx="5024437" cy="3352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  <a:effectLst>
            <a:glow rad="63500">
              <a:schemeClr val="accent2">
                <a:satMod val="175000"/>
                <a:alpha val="50000"/>
              </a:schemeClr>
            </a:glow>
          </a:effectLst>
        </p:spPr>
      </p:pic>
      <p:pic>
        <p:nvPicPr>
          <p:cNvPr id="5" name="Picture 4" descr="http://s019.radikal.ru/i636/1205/74/0c3983eb3da9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085643" y="449580"/>
            <a:ext cx="5290222" cy="5290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6096000" cy="4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Моряк</a:t>
            </a:r>
            <a:endParaRPr lang="ru-RU" altLang="en-US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29627"/>
            <a:ext cx="6096000" cy="259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На мачте наш трехцветный флаг,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На палубе стоит моряк.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И знает, что моря страны,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Границы океанов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И днем, и ночью быть должны </a:t>
            </a:r>
            <a:r>
              <a:rPr lang="ru-RU" sz="2800">
                <a:solidFill>
                  <a:schemeClr val="dk1"/>
                </a:solidFill>
                <a:cs typeface="Times New Roman"/>
              </a:rPr>
              <a:t/>
            </a:r>
            <a:br>
              <a:rPr lang="ru-RU" sz="2800">
                <a:solidFill>
                  <a:schemeClr val="dk1"/>
                </a:solidFill>
                <a:cs typeface="Times New Roman"/>
              </a:rPr>
            </a:br>
            <a:r>
              <a:rPr lang="ru-RU" sz="2800">
                <a:solidFill>
                  <a:schemeClr val="dk1"/>
                </a:solidFill>
                <a:latin typeface="Times New Roman"/>
                <a:cs typeface="Times New Roman"/>
              </a:rPr>
              <a:t>Под бдительной охраной! </a:t>
            </a:r>
            <a:endParaRPr lang="ru-RU" altLang="en-US" sz="280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Hancom Office">
  <a:themeElements>
    <a:clrScheme name="Hancom Office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Hancom Office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Hancom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Широкоэкранный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Merriweather</vt:lpstr>
      <vt:lpstr>Times New Roman</vt:lpstr>
      <vt:lpstr>Hancom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HP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363</cp:revision>
  <dcterms:created xsi:type="dcterms:W3CDTF">2022-02-21T15:42:36Z</dcterms:created>
  <dcterms:modified xsi:type="dcterms:W3CDTF">2023-02-26T07:57:20Z</dcterms:modified>
  <cp:version>1100.0100.01</cp:version>
</cp:coreProperties>
</file>