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7" r:id="rId3"/>
    <p:sldId id="268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8044-63ED-40F5-83C3-364C1D182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9A0D-94E0-4B31-949C-AF3E6EE3A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54C91-4ACD-4255-A42A-3BEBD0874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5B-D9CB-403A-A47A-DDB27E03C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6899C-6CE3-4579-B5FE-A9FFC0004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E062-F29D-483E-850A-60D8B8594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3ECD4-C48B-4E9B-8C75-3FE7E1512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F6A95-C79E-444C-BAFC-93CBA3ED6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1F9F7-DD51-4D6E-AF99-0C05311AD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1070-E970-47AE-8738-6999519EA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9AC27-4963-4016-8F2E-B0E3A4E47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9AD7D-36BA-4962-B74A-C826DDBFD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1FC3-0C25-4CC9-A41C-43E3DC9CA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FE449094-0AD4-4D1E-843C-04E228B69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8002587" cy="1143000"/>
          </a:xfrm>
        </p:spPr>
        <p:txBody>
          <a:bodyPr/>
          <a:lstStyle/>
          <a:p>
            <a:pPr eaLnBrk="1" hangingPunct="1"/>
            <a:r>
              <a:rPr lang="ru-RU" sz="4800" b="1" smtClean="0"/>
              <a:t>Образование угля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213"/>
            <a:ext cx="38100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dirty="0" smtClean="0"/>
              <a:t>Уголь образуется из остатков растений в течение миллионов лет.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Возраст самых древних углей примерно 350 миллионов лет.</a:t>
            </a:r>
          </a:p>
        </p:txBody>
      </p:sp>
      <p:pic>
        <p:nvPicPr>
          <p:cNvPr id="4100" name="Рисунок 7" descr="co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214563"/>
            <a:ext cx="46085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Растения → торф → уголь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000" dirty="0" smtClean="0"/>
              <a:t>Торф образуется в торфяных болотах, где отмершие нижние части растений опускаются на дно. А так как в болотах очень мало кислорода, бактерии не могут  полностью переработать гниющие растения, которые и превращаются в слой торфа. С каждым годом слой торфа становится толще и плотнее.</a:t>
            </a:r>
          </a:p>
          <a:p>
            <a:endParaRPr lang="ru-RU" sz="2000" dirty="0"/>
          </a:p>
        </p:txBody>
      </p:sp>
      <p:pic>
        <p:nvPicPr>
          <p:cNvPr id="5" name="Клип 4" descr="образование угля рисунок.jpg"/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4176464" cy="3600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Растения → торф → уголь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11560" y="1600200"/>
            <a:ext cx="4032448" cy="4530725"/>
          </a:xfrm>
        </p:spPr>
        <p:txBody>
          <a:bodyPr/>
          <a:lstStyle/>
          <a:p>
            <a:r>
              <a:rPr lang="ru-RU" sz="2200" dirty="0" smtClean="0"/>
              <a:t>Под давлением наслоений осадков толщиной в 1 километр из 20-метрового слоя торфа получается пласт бурого угля толщиной 4 метра. Если глубина растительного материала достигает 3 километров, то такой же слой торфа превратится в пласт каменного угля толщиной 2 метра.</a:t>
            </a:r>
            <a:endParaRPr lang="ru-RU" sz="2200" dirty="0"/>
          </a:p>
        </p:txBody>
      </p:sp>
      <p:pic>
        <p:nvPicPr>
          <p:cNvPr id="7" name="Клип 6" descr="торф, уголь....jpg"/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4176464" cy="330427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4319588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Образование угля – очень долгий процесс.</a:t>
            </a:r>
            <a:br>
              <a:rPr lang="ru-RU" sz="2400" dirty="0" smtClean="0"/>
            </a:br>
            <a:r>
              <a:rPr lang="ru-RU" sz="2400" dirty="0" smtClean="0"/>
              <a:t>В подтверждение этому, при добыче угля нередко находят останки </a:t>
            </a:r>
            <a:r>
              <a:rPr lang="ru-RU" sz="2400" smtClean="0"/>
              <a:t>древних растений и </a:t>
            </a:r>
            <a:r>
              <a:rPr lang="ru-RU" sz="2400" dirty="0" smtClean="0"/>
              <a:t>животных, и даже динозавров.</a:t>
            </a:r>
            <a:br>
              <a:rPr lang="ru-RU" sz="2400" dirty="0" smtClean="0"/>
            </a:br>
            <a:r>
              <a:rPr lang="ru-RU" sz="2400" dirty="0" smtClean="0"/>
              <a:t>Так, в 2000 году в карьере Березовского разреза были найдены кости динозавра </a:t>
            </a:r>
            <a:r>
              <a:rPr lang="ru-RU" sz="2400" dirty="0" err="1" smtClean="0"/>
              <a:t>Килеска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Этому динозавру дали прозвище </a:t>
            </a:r>
            <a:r>
              <a:rPr lang="ru-RU" sz="2400" dirty="0" err="1" smtClean="0"/>
              <a:t>Шарыпозавр</a:t>
            </a:r>
            <a:r>
              <a:rPr lang="ru-RU" sz="2400" dirty="0" smtClean="0"/>
              <a:t>, по месту нахождения останков.</a:t>
            </a:r>
            <a:br>
              <a:rPr lang="ru-RU" sz="2400" dirty="0" smtClean="0"/>
            </a:b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pic>
        <p:nvPicPr>
          <p:cNvPr id="6" name="Содержимое 5" descr="килеск1.jf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844824"/>
            <a:ext cx="3810000" cy="396043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193</TotalTime>
  <Words>120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Слои</vt:lpstr>
      <vt:lpstr>Образование угля</vt:lpstr>
      <vt:lpstr>Растения → торф → уголь</vt:lpstr>
      <vt:lpstr>Растения → торф → уголь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Уголь</dc:title>
  <dc:creator>Миша</dc:creator>
  <cp:lastModifiedBy>RePack by Diakov</cp:lastModifiedBy>
  <cp:revision>23</cp:revision>
  <dcterms:created xsi:type="dcterms:W3CDTF">2008-10-12T15:30:52Z</dcterms:created>
  <dcterms:modified xsi:type="dcterms:W3CDTF">2023-01-18T13:06:34Z</dcterms:modified>
</cp:coreProperties>
</file>