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65" r:id="rId3"/>
    <p:sldId id="361" r:id="rId4"/>
    <p:sldId id="362" r:id="rId5"/>
    <p:sldId id="366" r:id="rId6"/>
    <p:sldId id="367" r:id="rId7"/>
    <p:sldId id="368" r:id="rId8"/>
    <p:sldId id="369" r:id="rId9"/>
    <p:sldId id="373" r:id="rId10"/>
    <p:sldId id="374" r:id="rId11"/>
    <p:sldId id="375" r:id="rId12"/>
    <p:sldId id="370" r:id="rId13"/>
    <p:sldId id="376" r:id="rId14"/>
    <p:sldId id="377" r:id="rId15"/>
    <p:sldId id="378" r:id="rId16"/>
    <p:sldId id="380" r:id="rId17"/>
    <p:sldId id="381" r:id="rId18"/>
    <p:sldId id="36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9" autoAdjust="0"/>
  </p:normalViewPr>
  <p:slideViewPr>
    <p:cSldViewPr>
      <p:cViewPr>
        <p:scale>
          <a:sx n="50" d="100"/>
          <a:sy n="50" d="100"/>
        </p:scale>
        <p:origin x="-2386" y="-7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BA0E4-6775-4CC0-A272-89A72120290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B1EB-5798-4D91-B67D-A71AE4C25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3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303821"/>
            <a:ext cx="8964488" cy="234931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99"/>
                </a:solidFill>
              </a:rPr>
              <a:t/>
            </a:r>
            <a:br>
              <a:rPr lang="ru-RU" b="1" dirty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                       </a:t>
            </a:r>
            <a:r>
              <a:rPr lang="ru-RU" b="1" dirty="0" smtClean="0">
                <a:solidFill>
                  <a:srgbClr val="002060"/>
                </a:solidFill>
              </a:rPr>
              <a:t>Чернова Милана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/>
              <a:t> 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0034" y="4293096"/>
            <a:ext cx="5183966" cy="1852136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>
                <a:solidFill>
                  <a:srgbClr val="002060"/>
                </a:solidFill>
              </a:rPr>
              <a:t>Руководитель: </a:t>
            </a:r>
            <a:r>
              <a:rPr lang="ru-RU" sz="2600" b="1" dirty="0" err="1" smtClean="0">
                <a:solidFill>
                  <a:srgbClr val="002060"/>
                </a:solidFill>
              </a:rPr>
              <a:t>Гатауллина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Луиза </a:t>
            </a:r>
            <a:r>
              <a:rPr lang="ru-RU" sz="2600" b="1" dirty="0" err="1" smtClean="0">
                <a:solidFill>
                  <a:srgbClr val="002060"/>
                </a:solidFill>
              </a:rPr>
              <a:t>Хамзаевна</a:t>
            </a:r>
            <a:endParaRPr lang="ru-RU" sz="2600" dirty="0">
              <a:solidFill>
                <a:srgbClr val="002060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941168"/>
            <a:ext cx="844319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Ямало-Ненецкий автономный округ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г. Ноябрьск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9793" y="1710215"/>
            <a:ext cx="6210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Школьный </a:t>
            </a:r>
            <a:r>
              <a:rPr lang="ru-RU" sz="2800" b="1" dirty="0">
                <a:solidFill>
                  <a:srgbClr val="C00000"/>
                </a:solidFill>
              </a:rPr>
              <a:t>спортивный клуб </a:t>
            </a:r>
            <a:r>
              <a:rPr lang="ru-RU" sz="2800" b="1" dirty="0" smtClean="0">
                <a:solidFill>
                  <a:srgbClr val="C00000"/>
                </a:solidFill>
              </a:rPr>
              <a:t>«Вектор»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60647"/>
            <a:ext cx="6462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Муниципальное бюджетное общеобразовательное учреждение "Средняя общеобразовательная школа №13 с углубленным изучением предметов эстетического цикла" </a:t>
            </a:r>
          </a:p>
        </p:txBody>
      </p:sp>
      <p:pic>
        <p:nvPicPr>
          <p:cNvPr id="2050" name="Picture 2" descr="C:\Users\khizb\OneDrive\Рабочий стол\08MH5Vk74vygQUPYFCnVUobFsQfLPhzn40C7I4rlCE3UfwsgRUhdWS-cmmdin_kqJ6d-3RoX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75" y="2177665"/>
            <a:ext cx="3586027" cy="2689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фото для презентации\image-16-01-22-07-14-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62"/>
            <a:ext cx="2376681" cy="211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уиза\Desktop\лента триколо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17913"/>
            <a:ext cx="4511285" cy="104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izb\OneDrive\Рабочий стол\1610930445_14-p-fon-dlya-prezentatsii-viborov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" y="-777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36351"/>
            <a:ext cx="8136904" cy="5143925"/>
          </a:xfr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турнир пожарно-спасательному спорту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памяти мастера спорта России А.В. </a:t>
            </a:r>
            <a:r>
              <a:rPr lang="ru-RU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Тамахина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(штурмовая лестница) – 1 место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sz="1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турнир пожарно-спасательному спорту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памяти мастера спорта России А.В. </a:t>
            </a:r>
            <a:r>
              <a:rPr lang="ru-RU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Тамахина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(100-метровой полосы препятствиями) – 1 место;</a:t>
            </a:r>
          </a:p>
          <a:p>
            <a:pPr marL="0" indent="0">
              <a:buNone/>
            </a:pP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лично-командный чемпионат и лично-командный первенство ЯНАО по пожарно-спасательному спорту «Кубок Ямала» - 2место, (в подъеме по штурмовой лестнице);</a:t>
            </a:r>
          </a:p>
          <a:p>
            <a:pPr marL="0" indent="0">
              <a:buNone/>
            </a:pP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лично-командный чемпионат и лично-командный первенство ЯНАО по пожарно-спасательному спорту «Кубок Ямала» - 2место, (100-метровой полосы препятствиям)</a:t>
            </a:r>
          </a:p>
          <a:p>
            <a:pPr marL="0" indent="0">
              <a:buNone/>
            </a:pP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этап летнего фестиваля ВФСК «ГТО» среди всех категорий населения ЯНАО «Зона ВОСТОК» (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ступень) – 3 место;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этап Всероссийской антикоррупционной форма финансово-экономических органов – участие.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4062" y="620689"/>
            <a:ext cx="92805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Региональный </a:t>
            </a:r>
            <a:r>
              <a:rPr lang="ru-RU" sz="4000" b="1" dirty="0">
                <a:solidFill>
                  <a:srgbClr val="C00000"/>
                </a:solidFill>
              </a:rPr>
              <a:t>уровень</a:t>
            </a:r>
            <a:endParaRPr lang="ru-RU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1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izb\OneDrive\Рабочий стол\1610930445_14-p-fon-dlya-prezentatsii-viborov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" y="-777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36351"/>
            <a:ext cx="8424936" cy="5143925"/>
          </a:xfr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турнир пожарно-спасательному спорту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памяти мастера спорта России А.В. </a:t>
            </a:r>
            <a:r>
              <a:rPr lang="ru-RU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Тамахина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(штурмовая лестница) – 1 место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sz="1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турнир пожарно-спасательному спорту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памяти мастера спорта России А.В. </a:t>
            </a:r>
            <a:r>
              <a:rPr lang="ru-RU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Тамахина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(100-метровой полосы препятствиями) – 1 место;</a:t>
            </a:r>
          </a:p>
          <a:p>
            <a:pPr marL="0" indent="0">
              <a:buNone/>
            </a:pP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лично-командный чемпионат и лично-командный первенство ЯНАО по пожарно-спасательному спорту «Кубок Ямала» - 2место, (в подъеме по штурмовой лестнице);</a:t>
            </a:r>
          </a:p>
          <a:p>
            <a:pPr marL="0" indent="0">
              <a:buNone/>
            </a:pP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лично-командный чемпионат и лично-командный первенство ЯНАО по пожарно-спасательному спорту «Кубок Ямала» - 2место, (100-метровой полосы препятствиям)</a:t>
            </a:r>
          </a:p>
          <a:p>
            <a:pPr marL="0" indent="0">
              <a:buNone/>
            </a:pP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этап летнего фестиваля ВФСК «ГТО» среди всех категорий населения ЯНАО «Зона ВОСТОК» (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ступень) – 3 место;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этап Всероссийской антикоррупционной форма финансово-экономических органов – участие.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4062" y="620689"/>
            <a:ext cx="92805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Региональный </a:t>
            </a:r>
            <a:r>
              <a:rPr lang="ru-RU" sz="4000" b="1" dirty="0">
                <a:solidFill>
                  <a:srgbClr val="C00000"/>
                </a:solidFill>
              </a:rPr>
              <a:t>уровень</a:t>
            </a:r>
            <a:endParaRPr lang="ru-RU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1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izb\OneDrive\Рабочий стол\1610930445_14-p-fon-dlya-prezentatsii-viborov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2" y="-777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636351"/>
            <a:ext cx="6048672" cy="5143925"/>
          </a:xfr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033CC"/>
                </a:solidFill>
              </a:rPr>
              <a:t>I </a:t>
            </a:r>
            <a:r>
              <a:rPr lang="ru-RU" sz="1400" dirty="0">
                <a:solidFill>
                  <a:srgbClr val="0033CC"/>
                </a:solidFill>
              </a:rPr>
              <a:t>этап летнего фестиваля ВФСК «ГТО» среди обучающихся образовательных организаций (</a:t>
            </a:r>
            <a:r>
              <a:rPr lang="en-US" sz="1400" dirty="0">
                <a:solidFill>
                  <a:srgbClr val="0033CC"/>
                </a:solidFill>
              </a:rPr>
              <a:t>IV</a:t>
            </a:r>
            <a:r>
              <a:rPr lang="ru-RU" sz="1400" dirty="0">
                <a:solidFill>
                  <a:srgbClr val="0033CC"/>
                </a:solidFill>
              </a:rPr>
              <a:t> ступень) – 1 место;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</a:rPr>
              <a:t>Городские соревнования по фигурному вождению велосипеда «Лето в разгаре-крути педали!»- 3 место;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</a:rPr>
              <a:t>Х</a:t>
            </a:r>
            <a:r>
              <a:rPr lang="en-US" sz="1400" dirty="0">
                <a:solidFill>
                  <a:srgbClr val="0033CC"/>
                </a:solidFill>
              </a:rPr>
              <a:t>V</a:t>
            </a:r>
            <a:r>
              <a:rPr lang="ru-RU" sz="1400" dirty="0">
                <a:solidFill>
                  <a:srgbClr val="0033CC"/>
                </a:solidFill>
              </a:rPr>
              <a:t> открытое первенство города по спортивному туризму «Экстремальная гонка» - 3 место(дистанция – пешеходная 3класса);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</a:rPr>
              <a:t>Х</a:t>
            </a:r>
            <a:r>
              <a:rPr lang="en-US" sz="1400" dirty="0">
                <a:solidFill>
                  <a:srgbClr val="0033CC"/>
                </a:solidFill>
              </a:rPr>
              <a:t>V</a:t>
            </a:r>
            <a:r>
              <a:rPr lang="ru-RU" sz="1400" dirty="0">
                <a:solidFill>
                  <a:srgbClr val="0033CC"/>
                </a:solidFill>
              </a:rPr>
              <a:t> открытое первенство города по спортивному туризму «Юность ЯМАЛА», «Экстремальная гонка» - 1 место (дистанция – пешеходная 2 класса);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</a:rPr>
              <a:t>Х</a:t>
            </a:r>
            <a:r>
              <a:rPr lang="en-US" sz="1400" dirty="0">
                <a:solidFill>
                  <a:srgbClr val="0033CC"/>
                </a:solidFill>
              </a:rPr>
              <a:t>V</a:t>
            </a:r>
            <a:r>
              <a:rPr lang="ru-RU" sz="1400" dirty="0">
                <a:solidFill>
                  <a:srgbClr val="0033CC"/>
                </a:solidFill>
              </a:rPr>
              <a:t> открытое первенство города по спортивному туризму «Экстремальная гонка» - 1 место (дистанция – пешеходная 2класса, возрастная группа 14-15лет);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</a:rPr>
              <a:t>Х</a:t>
            </a:r>
            <a:r>
              <a:rPr lang="en-US" sz="1400" dirty="0">
                <a:solidFill>
                  <a:srgbClr val="0033CC"/>
                </a:solidFill>
              </a:rPr>
              <a:t>VI</a:t>
            </a:r>
            <a:r>
              <a:rPr lang="ru-RU" sz="1400" dirty="0">
                <a:solidFill>
                  <a:srgbClr val="0033CC"/>
                </a:solidFill>
              </a:rPr>
              <a:t> открытое первенство города по спортивному туризму «Юность Ямала», - 2 место (дистанция – пешеходная 2 класса);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44062" y="620689"/>
            <a:ext cx="92805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https://misterbant.ru/wp-content/gallery/medali-nabor-is-trex/17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C:\Users\khizb\OneDrive\Рабочий стол\kubki-41-40-41-42-43-44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77" y="2132856"/>
            <a:ext cx="3135784" cy="313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izb\OneDrive\Рабочий стол\1610930445_14-p-fon-dlya-prezentatsii-viborov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2" y="-777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36351"/>
            <a:ext cx="8352928" cy="5143925"/>
          </a:xfr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 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</a:rPr>
              <a:t>Х</a:t>
            </a:r>
            <a:r>
              <a:rPr lang="en-US" sz="1400" dirty="0" smtClean="0">
                <a:solidFill>
                  <a:srgbClr val="0033CC"/>
                </a:solidFill>
              </a:rPr>
              <a:t>VI</a:t>
            </a:r>
            <a:r>
              <a:rPr lang="ru-RU" sz="1400" dirty="0" smtClean="0">
                <a:solidFill>
                  <a:srgbClr val="0033CC"/>
                </a:solidFill>
              </a:rPr>
              <a:t> открытое первенство города по спортивному туризму «Юность Ямала», - 2 место (дистанция – пешеходная 3 класса);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</a:rPr>
              <a:t>Х</a:t>
            </a:r>
            <a:r>
              <a:rPr lang="en-US" sz="1400" dirty="0" smtClean="0">
                <a:solidFill>
                  <a:srgbClr val="0033CC"/>
                </a:solidFill>
              </a:rPr>
              <a:t>VI</a:t>
            </a:r>
            <a:r>
              <a:rPr lang="ru-RU" sz="1400" dirty="0" smtClean="0">
                <a:solidFill>
                  <a:srgbClr val="0033CC"/>
                </a:solidFill>
              </a:rPr>
              <a:t> открытое первенство города по спортивному туризму «Юность Ямала», - 2 место «Экстремальная гонка» - 1 место (дистанция – пешеходная 3класса (13 и старше));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</a:rPr>
              <a:t>Х</a:t>
            </a:r>
            <a:r>
              <a:rPr lang="en-US" sz="1400" dirty="0" smtClean="0">
                <a:solidFill>
                  <a:srgbClr val="0033CC"/>
                </a:solidFill>
              </a:rPr>
              <a:t>VI</a:t>
            </a:r>
            <a:r>
              <a:rPr lang="ru-RU" sz="1400" dirty="0" smtClean="0">
                <a:solidFill>
                  <a:srgbClr val="0033CC"/>
                </a:solidFill>
              </a:rPr>
              <a:t> открытое первенство города по спортивному туризму «Юность Ямала», - 2 место «Экстремальная гонка» - 1 место(дистанция – пешеходная 2класса (квалификации);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</a:rPr>
              <a:t>Х</a:t>
            </a:r>
            <a:r>
              <a:rPr lang="en-US" sz="1400" dirty="0" smtClean="0">
                <a:solidFill>
                  <a:srgbClr val="0033CC"/>
                </a:solidFill>
              </a:rPr>
              <a:t>VI</a:t>
            </a:r>
            <a:r>
              <a:rPr lang="ru-RU" sz="1400" dirty="0" smtClean="0">
                <a:solidFill>
                  <a:srgbClr val="0033CC"/>
                </a:solidFill>
              </a:rPr>
              <a:t> открытое первенство города по спортивному туризму «Юность Ямала», - 2 место «Экстремальная гонка» - 3 место(дистанция – пешеходная 2класса, (юноши/девушки);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</a:rPr>
              <a:t>Соревнование по мини-футболу среди девушек 2006-2007г.р. в рамках общероссийского проекта «Мини-футбол -  в школу»- 2 место;</a:t>
            </a:r>
          </a:p>
          <a:p>
            <a:pPr marL="0" indent="0">
              <a:buNone/>
            </a:pPr>
            <a:r>
              <a:rPr lang="ru-RU" sz="1400" dirty="0" smtClean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44062" y="620689"/>
            <a:ext cx="92805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izb\OneDrive\Рабочий стол\1610930445_14-p-fon-dlya-prezentatsii-viborov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2" y="-777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36351"/>
            <a:ext cx="8640960" cy="5143925"/>
          </a:xfr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 </a:t>
            </a:r>
            <a:r>
              <a:rPr lang="ru-RU" sz="1400" dirty="0" smtClean="0">
                <a:solidFill>
                  <a:srgbClr val="0033CC"/>
                </a:solidFill>
              </a:rPr>
              <a:t>Х</a:t>
            </a:r>
            <a:r>
              <a:rPr lang="en-US" sz="1400" dirty="0" smtClean="0">
                <a:solidFill>
                  <a:srgbClr val="0033CC"/>
                </a:solidFill>
              </a:rPr>
              <a:t>VI</a:t>
            </a:r>
            <a:r>
              <a:rPr lang="ru-RU" sz="1400" dirty="0" smtClean="0">
                <a:solidFill>
                  <a:srgbClr val="0033CC"/>
                </a:solidFill>
              </a:rPr>
              <a:t> открытое первенство города по спортивному туризму «Юность Ямала», - 2 место (дистанция – пешеходная 3 класса);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</a:rPr>
              <a:t>Х</a:t>
            </a:r>
            <a:r>
              <a:rPr lang="en-US" sz="1400" dirty="0" smtClean="0">
                <a:solidFill>
                  <a:srgbClr val="0033CC"/>
                </a:solidFill>
              </a:rPr>
              <a:t>VI</a:t>
            </a:r>
            <a:r>
              <a:rPr lang="ru-RU" sz="1400" dirty="0" smtClean="0">
                <a:solidFill>
                  <a:srgbClr val="0033CC"/>
                </a:solidFill>
              </a:rPr>
              <a:t> открытое первенство города по спортивному туризму «Юность Ямала», - 2 место «Экстремальная гонка» - 1 место (дистанция – пешеходная 3класса (13 и старше));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</a:rPr>
              <a:t>Х</a:t>
            </a:r>
            <a:r>
              <a:rPr lang="en-US" sz="1400" dirty="0" smtClean="0">
                <a:solidFill>
                  <a:srgbClr val="0033CC"/>
                </a:solidFill>
              </a:rPr>
              <a:t>VI</a:t>
            </a:r>
            <a:r>
              <a:rPr lang="ru-RU" sz="1400" dirty="0" smtClean="0">
                <a:solidFill>
                  <a:srgbClr val="0033CC"/>
                </a:solidFill>
              </a:rPr>
              <a:t> открытое первенство города по спортивному туризму «Юность Ямала», - 2 место «Экстремальная гонка» - 1 место(дистанция – пешеходная 2класса (квалификации);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</a:rPr>
              <a:t>Х</a:t>
            </a:r>
            <a:r>
              <a:rPr lang="en-US" sz="1400" dirty="0" smtClean="0">
                <a:solidFill>
                  <a:srgbClr val="0033CC"/>
                </a:solidFill>
              </a:rPr>
              <a:t>VI</a:t>
            </a:r>
            <a:r>
              <a:rPr lang="ru-RU" sz="1400" dirty="0" smtClean="0">
                <a:solidFill>
                  <a:srgbClr val="0033CC"/>
                </a:solidFill>
              </a:rPr>
              <a:t> открытое первенство города по спортивному туризму «Юность Ямала», - 2 место «Экстремальная гонка» - 3 место(дистанция – пешеходная 2класса, (юноши/девушки);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</a:rPr>
              <a:t>Соревнование по мини-футболу среди девушек 2006-2007г.р. в рамках общероссийского проекта «Мини-футбол -  в школу»- 2 место;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</a:rPr>
              <a:t>Соревнование по мини-футболу среди девушек 2006-2007г.р. в рамках общероссийского проекта «Мини-футбол -  в школу» - Лучший нападающий»;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</a:rPr>
              <a:t> 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4062" y="620689"/>
            <a:ext cx="92805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izb\OneDrive\Рабочий стол\1610930445_14-p-fon-dlya-prezentatsii-viborov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2" y="-777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36351"/>
            <a:ext cx="9001000" cy="4672969"/>
          </a:xfr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 </a:t>
            </a:r>
            <a:r>
              <a:rPr lang="ru-RU" sz="1400" dirty="0" smtClean="0">
                <a:solidFill>
                  <a:srgbClr val="0033CC"/>
                </a:solidFill>
              </a:rPr>
              <a:t>Х</a:t>
            </a:r>
            <a:r>
              <a:rPr lang="en-US" sz="1400" dirty="0" smtClean="0">
                <a:solidFill>
                  <a:srgbClr val="0033CC"/>
                </a:solidFill>
              </a:rPr>
              <a:t>VI</a:t>
            </a:r>
            <a:r>
              <a:rPr lang="ru-RU" sz="1400" dirty="0" smtClean="0">
                <a:solidFill>
                  <a:srgbClr val="0033CC"/>
                </a:solidFill>
              </a:rPr>
              <a:t> городские соревнования по технической вязке узлов – 2 место;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</a:rPr>
              <a:t>Соревнования «Техническая вязка узлов –1 место.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Региональный турнир пожарно-спасательному спорту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памяти мастера спорта России А.В. </a:t>
            </a:r>
            <a:r>
              <a:rPr lang="ru-RU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Тамахина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(штурмовая лестница) – 1 место;</a:t>
            </a:r>
          </a:p>
          <a:p>
            <a:pPr marL="0" indent="0">
              <a:buNone/>
            </a:pPr>
            <a:endParaRPr lang="ru-RU" sz="11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Региональный турнир пожарно-спасательному спорту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памяти мастера спорта России А.В. </a:t>
            </a:r>
            <a:r>
              <a:rPr lang="ru-RU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Тамахина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(100-метровой полосы препятствиями) – 1 место;</a:t>
            </a:r>
          </a:p>
          <a:p>
            <a:pPr marL="0" indent="0">
              <a:buNone/>
            </a:pPr>
            <a:endParaRPr lang="ru-RU" sz="105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лично-командный чемпионат и лично-командный первенство ЯНАО по пожарно-спасательному спорту «Кубок Ямала» - 2место, (в подъеме по штурмовой лестнице);</a:t>
            </a:r>
          </a:p>
          <a:p>
            <a:pPr marL="0" indent="0">
              <a:buNone/>
            </a:pPr>
            <a:endParaRPr lang="ru-RU" sz="105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лично-командный чемпионат и лично-командный первенство ЯНАО по пожарно-спасательному спорту «Кубок Ямала» - 2место, (100-метровой полосы препятствиям)</a:t>
            </a:r>
          </a:p>
          <a:p>
            <a:pPr marL="0" indent="0">
              <a:buNone/>
            </a:pPr>
            <a:endParaRPr lang="ru-RU" sz="1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этап летнего фестиваля ВФСК «ГТО» среди всех категорий населения ЯНАО «Зона ВОСТОК» (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ступень) – 3 место;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этап Всероссийской антикоррупционной форма финансово-экономических органов – участие.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4062" y="620689"/>
            <a:ext cx="92805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Муниципальный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endParaRPr lang="ru-RU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khizb\OneDrive\Рабочий стол\9vh4og32j7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05" y="543253"/>
            <a:ext cx="1872208" cy="212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6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izb\OneDrive\Рабочий стол\1610930445_14-p-fon-dlya-prezentatsii-viborov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6217" y="1340768"/>
            <a:ext cx="4747783" cy="5112568"/>
          </a:xfr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Приказ №158-НГ от 21.10.2022г.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О награждении золотым знаком отличия Всероссийского физкультурно-спортивного комплекса «Готов к труду и обороне» (ГТО</a:t>
            </a:r>
            <a:r>
              <a:rPr lang="ru-RU" sz="2000" b="1" dirty="0" smtClean="0"/>
              <a:t>)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8" y="1595524"/>
            <a:ext cx="3120400" cy="416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khizb\OneDrive\Рабочий стол\значе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080" y="3284984"/>
            <a:ext cx="3325813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izb\OneDrive\Рабочий стол\1610930445_14-p-fon-dlya-prezentatsii-viborov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8" y="36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6217" y="1340768"/>
            <a:ext cx="4747783" cy="5112568"/>
          </a:xfr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8434" name="Picture 2" descr="C:\Users\khizb\OneDrive\Рабочий стол\lohLQaUck4HE0aCSnTesA54clx6c3FDJp9t2kt59UMrvf9MwS94QByAAGnBs1S6SFjlEoAQPWqBtPlQlLwehH5Y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35309"/>
            <a:ext cx="2369840" cy="315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khizb\OneDrive\Рабочий стол\b5FZ0b_anA1u1uDx1N_fim4w2YmQ0h9LFbgZ3YUKv_Pzd7XL2IG_8gZpGACNv5qgz-2T_Nu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96" y="188640"/>
            <a:ext cx="2283336" cy="30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491880" cy="231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08" y="1437638"/>
            <a:ext cx="2642419" cy="399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688" y="3261256"/>
            <a:ext cx="2050152" cy="30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2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khizb\OneDrive\Рабочий стол\1610930445_14-p-fon-dlya-prezentatsii-viborov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973" y="-7516"/>
            <a:ext cx="9158436" cy="683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муниципальное бюджетное общеобразовательное учреждение «Средняя  общеобразовательная школа № 107» - ВФСК &quot;ГТ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84" y="3933056"/>
            <a:ext cx="4275722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5" y="1443841"/>
            <a:ext cx="852291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33CC"/>
                </a:solidFill>
              </a:rPr>
              <a:t>Желаем, </a:t>
            </a:r>
            <a:r>
              <a:rPr lang="ru-RU" sz="2800" dirty="0">
                <a:solidFill>
                  <a:srgbClr val="0033CC"/>
                </a:solidFill>
              </a:rPr>
              <a:t>чтобы на полке стояло много золотых кубков, а на стене — коллекция медалей. Пускай все твои достижения будут предметом гордости. Пусть вера в себя и уверенность в своих силах никогда не покидает тебя. Движения вперед, новых побед, достижения целей, счастья и позитива!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7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izb\OneDrive\Рабочий стол\1610930445_14-p-fon-dlya-prezentatsii-viborov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" y="-1940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132856"/>
            <a:ext cx="4355976" cy="4320480"/>
          </a:xfr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0033CC"/>
                </a:solidFill>
                <a:latin typeface="-apple-system"/>
                <a:cs typeface="Arial" pitchFamily="34" charset="0"/>
              </a:rPr>
              <a:t>Для </a:t>
            </a:r>
            <a:r>
              <a:rPr lang="ru-RU" sz="2400" dirty="0">
                <a:solidFill>
                  <a:srgbClr val="0033CC"/>
                </a:solidFill>
                <a:latin typeface="-apple-system"/>
                <a:cs typeface="Arial" pitchFamily="34" charset="0"/>
              </a:rPr>
              <a:t>школы большая гордость иметь таких умных и талантливых учеников, заслуги которых оцениваются на городском уровне! Желаем дальнейшего роста и новых побед!</a:t>
            </a:r>
            <a:r>
              <a:rPr lang="ru-RU" sz="9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 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84" y="620689"/>
            <a:ext cx="8724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-apple-system"/>
                <a:cs typeface="Arial" pitchFamily="34" charset="0"/>
              </a:rPr>
              <a:t>Поздравляем победителя конкурсного отбора кандидата на грант Главы города Ноябрьск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khizb\OneDrive\Рабочий стол\n-2hauV2Yw_yrb_ym_uFZan_Hud3ZIg5BcaTxS6YZWrWL531heQ1AdZKFK3N8sV5ufG9yGf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6" r="17591"/>
          <a:stretch/>
        </p:blipFill>
        <p:spPr bwMode="auto">
          <a:xfrm>
            <a:off x="755576" y="1772816"/>
            <a:ext cx="3511500" cy="39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3244334"/>
            <a:ext cx="49487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-apple-system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-apple-system"/>
              <a:cs typeface="Arial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-apple-system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-apple-system"/>
              <a:cs typeface="Arial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-apple-system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-apple-system"/>
              <a:cs typeface="Arial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-apple-system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-apple-system"/>
              <a:cs typeface="Arial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-apple-system"/>
              <a:cs typeface="Arial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-apple-system"/>
                <a:cs typeface="Arial" pitchFamily="34" charset="0"/>
              </a:rPr>
              <a:t>Чернова Милана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khizb\OneDrive\Рабочий стол\1610930445_14-p-fon-dlya-prezentatsii-viborov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973" y="-7516"/>
            <a:ext cx="9158436" cy="683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hizb\OneDrive\Рабочий стол\FMydDeyfhH-srp-v3aG-yQBfj8WACqjS4f5QWTpLCfDKPIx3GwqDn2cALELuMrJW4dI4HY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90"/>
          <a:stretch/>
        </p:blipFill>
        <p:spPr bwMode="auto">
          <a:xfrm>
            <a:off x="746837" y="1124744"/>
            <a:ext cx="772840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7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khizb\OneDrive\Рабочий стол\1610930445_14-p-fon-dlya-prezentatsii-viborov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6" y="-7516"/>
            <a:ext cx="9158436" cy="683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hizb\OneDrive\Рабочий стол\изображение_viber_2022-11-09_13-49-33-4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2" t="34954" r="18329"/>
          <a:stretch/>
        </p:blipFill>
        <p:spPr bwMode="auto">
          <a:xfrm>
            <a:off x="251520" y="1087016"/>
            <a:ext cx="5181600" cy="396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32524"/>
            <a:ext cx="2664296" cy="355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7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izb\OneDrive\Рабочий стол\1610930445_14-p-fon-dlya-prezentatsii-viborov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132856"/>
            <a:ext cx="4355976" cy="4320480"/>
          </a:xfr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Первенство МЧС России по пожарно-спасательному спорту – 1 место.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44062" y="620689"/>
            <a:ext cx="928055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Всероссийский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endParaRPr lang="ru-RU" sz="3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10916"/>
            <a:ext cx="302433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6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izb\OneDrive\Рабочий стол\1610930445_14-p-fon-dlya-prezentatsii-viborov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132856"/>
            <a:ext cx="4355976" cy="4320480"/>
          </a:xfr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33CC"/>
                </a:solidFill>
              </a:rPr>
              <a:t>Межрегиональные соревнование Главных управлений МЧС России по субъектам Российской Федерации (Уральский федеральный округ) – 2 место.</a:t>
            </a:r>
            <a:r>
              <a:rPr lang="ru-RU" sz="2800" dirty="0" smtClean="0">
                <a:solidFill>
                  <a:srgbClr val="0033CC"/>
                </a:solidFill>
              </a:rPr>
              <a:t> </a:t>
            </a:r>
            <a:endParaRPr lang="ru-RU" sz="4000" dirty="0">
              <a:solidFill>
                <a:srgbClr val="00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4062" y="620689"/>
            <a:ext cx="928055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Межрегиональный </a:t>
            </a:r>
            <a:r>
              <a:rPr lang="ru-RU" sz="3600" b="1" dirty="0">
                <a:solidFill>
                  <a:srgbClr val="C00000"/>
                </a:solidFill>
              </a:rPr>
              <a:t>уровень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" y="1574796"/>
            <a:ext cx="3409719" cy="4546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6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izb\OneDrive\Рабочий стол\1610930445_14-p-fon-dlya-prezentatsii-viborov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" y="-777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772816"/>
            <a:ext cx="5472608" cy="4104456"/>
          </a:xfr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ХХ лично-командный чемпионат и первенство ЯНАО по пожарно-спасательному спорту «Кубок Ямала» - 3 место, (в подъеме по штурмовой лестнице (средняя группа));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ХХ лично-командный чемпионат и первенство ЯНАО по пожарно-спасательному спорту «Кубок Ямала» - 2 место, (100-метровой полосы с препятствиями);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ХХ лично-командный чемпионат и первенство ЯНАО по пожарно-спасательному спорту «Кубок Ямала» - 2место, (в подъеме по штурмовой лестнице (младшая группа));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Региональный турнир пожарно-спасательному спорту посвященная дню пожарной охраны России (полоса препятствий) – 3 место;</a:t>
            </a:r>
          </a:p>
          <a:p>
            <a:pPr marL="0" indent="0">
              <a:buNone/>
            </a:pP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Региональный турнир пожарно-спасательному спорту посвященная дню пожарной охраны России ( штурмовая лестница) – 1 место;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4062" y="620689"/>
            <a:ext cx="92805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Региональный </a:t>
            </a:r>
            <a:r>
              <a:rPr lang="ru-RU" sz="4000" b="1" dirty="0">
                <a:solidFill>
                  <a:srgbClr val="C00000"/>
                </a:solidFill>
              </a:rPr>
              <a:t>уровень</a:t>
            </a:r>
            <a:endParaRPr lang="ru-RU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Users\khizb\OneDrive\Рабочий стол\9vh4og32j7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66228"/>
            <a:ext cx="1872208" cy="212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hizb\OneDrive\Рабочий стол\1368459904_3705662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27486" r="3249"/>
          <a:stretch/>
        </p:blipFill>
        <p:spPr bwMode="auto">
          <a:xfrm>
            <a:off x="251520" y="2276872"/>
            <a:ext cx="2990180" cy="159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6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izb\OneDrive\Рабочий стол\1610930445_14-p-fon-dlya-prezentatsii-viborov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" y="-777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636351"/>
            <a:ext cx="6048672" cy="5143925"/>
          </a:xfr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турнир пожарно-спасательному спорту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памяти мастера спорта России А.В. </a:t>
            </a:r>
            <a:r>
              <a:rPr lang="ru-RU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Тамахина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(штурмовая лестница) – 1 место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sz="1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турнир пожарно-спасательному спорту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памяти мастера спорта России А.В. </a:t>
            </a:r>
            <a:r>
              <a:rPr lang="ru-RU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Тамахина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(100-метровой полосы препятствиями) – 1 место;</a:t>
            </a:r>
          </a:p>
          <a:p>
            <a:pPr marL="0" indent="0">
              <a:buNone/>
            </a:pP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лично-командный чемпионат и лично-командный первенство ЯНАО по пожарно-спасательному спорту «Кубок Ямала» - 2место, (в подъеме по штурмовой лестнице);</a:t>
            </a:r>
          </a:p>
          <a:p>
            <a:pPr marL="0" indent="0">
              <a:buNone/>
            </a:pP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лично-командный чемпионат и лично-командный первенство ЯНАО по пожарно-спасательному спорту «Кубок Ямала» - 2место, (100-метровой полосы препятствиям)</a:t>
            </a:r>
          </a:p>
          <a:p>
            <a:pPr marL="0" indent="0">
              <a:buNone/>
            </a:pP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этап летнего фестиваля ВФСК «ГТО» среди всех категорий населения ЯНАО «Зона ВОСТОК» (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ступень) – 3 место;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этап Всероссийской антикоррупционной форма финансово-экономических органов – участие.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4062" y="620689"/>
            <a:ext cx="92805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Региональный </a:t>
            </a:r>
            <a:r>
              <a:rPr lang="ru-RU" sz="4000" b="1" dirty="0">
                <a:solidFill>
                  <a:srgbClr val="C00000"/>
                </a:solidFill>
              </a:rPr>
              <a:t>уровень</a:t>
            </a:r>
            <a:endParaRPr lang="ru-RU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Users\khizb\OneDrive\Рабочий стол\1614668305_medal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4"/>
          <a:stretch/>
        </p:blipFill>
        <p:spPr bwMode="auto">
          <a:xfrm>
            <a:off x="0" y="2276872"/>
            <a:ext cx="3163392" cy="246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6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izb\OneDrive\Рабочий стол\1610930445_14-p-fon-dlya-prezentatsii-viborov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" y="-777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36351"/>
            <a:ext cx="8424936" cy="5143925"/>
          </a:xfr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турнир пожарно-спасательному спорту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памяти мастера спорта России А.В. </a:t>
            </a:r>
            <a:r>
              <a:rPr lang="ru-RU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Тамахина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(штурмовая лестница) – 1 место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sz="1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турнир пожарно-спасательному спорту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памяти мастера спорта России А.В. </a:t>
            </a:r>
            <a:r>
              <a:rPr lang="ru-RU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Тамахина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(100-метровой полосы препятствиями) – 1 место;</a:t>
            </a:r>
          </a:p>
          <a:p>
            <a:pPr marL="0" indent="0">
              <a:buNone/>
            </a:pP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лично-командный чемпионат и лично-командный первенство ЯНАО по пожарно-спасательному спорту «Кубок Ямала» - 2место, (в подъеме по штурмовой лестнице);</a:t>
            </a:r>
          </a:p>
          <a:p>
            <a:pPr marL="0" indent="0">
              <a:buNone/>
            </a:pP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лично-командный чемпионат и лично-командный первенство ЯНАО по пожарно-спасательному спорту «Кубок Ямала» - 2место, (100-метровой полосы препятствиям)</a:t>
            </a:r>
          </a:p>
          <a:p>
            <a:pPr marL="0" indent="0">
              <a:buNone/>
            </a:pP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этап летнего фестиваля ВФСК «ГТО» среди всех категорий населения ЯНАО «Зона ВОСТОК» (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ступень) – 3 место;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этап Всероссийской антикоррупционной форма финансово-экономических органов – участие.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4062" y="620689"/>
            <a:ext cx="92805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Региональный </a:t>
            </a:r>
            <a:r>
              <a:rPr lang="ru-RU" sz="4000" b="1" dirty="0">
                <a:solidFill>
                  <a:srgbClr val="C00000"/>
                </a:solidFill>
              </a:rPr>
              <a:t>уровень</a:t>
            </a:r>
            <a:endParaRPr lang="ru-RU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1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1811</TotalTime>
  <Words>649</Words>
  <Application>Microsoft Office PowerPoint</Application>
  <PresentationFormat>Экран (4:3)</PresentationFormat>
  <Paragraphs>170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                        Чернова Милана   </vt:lpstr>
      <vt:lpstr>Презентация PowerPoint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Луиза</dc:creator>
  <cp:lastModifiedBy>khizbullina.a@outlook.com</cp:lastModifiedBy>
  <cp:revision>112</cp:revision>
  <dcterms:created xsi:type="dcterms:W3CDTF">2017-12-24T15:06:00Z</dcterms:created>
  <dcterms:modified xsi:type="dcterms:W3CDTF">2022-11-12T12:44:05Z</dcterms:modified>
</cp:coreProperties>
</file>