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3" r:id="rId7"/>
    <p:sldId id="265" r:id="rId8"/>
    <p:sldId id="266" r:id="rId9"/>
    <p:sldId id="267" r:id="rId10"/>
    <p:sldId id="268" r:id="rId11"/>
    <p:sldId id="261" r:id="rId12"/>
    <p:sldId id="269" r:id="rId13"/>
    <p:sldId id="270" r:id="rId14"/>
    <p:sldId id="27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994E0A-8CB7-4ACF-811C-78FF37759198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F84E3B-7DC0-458E-BA2D-5CC1284B7C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4E0A-8CB7-4ACF-811C-78FF37759198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84E3B-7DC0-458E-BA2D-5CC1284B7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5994E0A-8CB7-4ACF-811C-78FF37759198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F84E3B-7DC0-458E-BA2D-5CC1284B7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4E0A-8CB7-4ACF-811C-78FF37759198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84E3B-7DC0-458E-BA2D-5CC1284B7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994E0A-8CB7-4ACF-811C-78FF37759198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5F84E3B-7DC0-458E-BA2D-5CC1284B7C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4E0A-8CB7-4ACF-811C-78FF37759198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84E3B-7DC0-458E-BA2D-5CC1284B7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4E0A-8CB7-4ACF-811C-78FF37759198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84E3B-7DC0-458E-BA2D-5CC1284B7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4E0A-8CB7-4ACF-811C-78FF37759198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84E3B-7DC0-458E-BA2D-5CC1284B7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994E0A-8CB7-4ACF-811C-78FF37759198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84E3B-7DC0-458E-BA2D-5CC1284B7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4E0A-8CB7-4ACF-811C-78FF37759198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84E3B-7DC0-458E-BA2D-5CC1284B7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94E0A-8CB7-4ACF-811C-78FF37759198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F84E3B-7DC0-458E-BA2D-5CC1284B7C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994E0A-8CB7-4ACF-811C-78FF37759198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F84E3B-7DC0-458E-BA2D-5CC1284B7C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электронных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тестов 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знаний, умений, навыков  обучающихся начальной школы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6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311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153" y="1556792"/>
            <a:ext cx="87129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18 обычных и оригинальных заданий, в том числе кроссворды, викторины,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игра «Кто хочет стать миллионером?», определение хронологии, аудио/видео контент, слова из букв и др.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в каждом типе заданий в настройках выбирается нужный формат – звуковой, графический, текстовый или комбинированный. Можно загружать свои изображения, аудио- и видеоматериалы.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Огромный выбор уже готовых тестов по категориям предметов: все школьные дисциплины, иностранные языке, искусство, здоровье, религиоведение, философия, психология, труды и др.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возможность выбрать уровень сложности заданий – от дошкольного до последипломного образования.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при разработке заданий может оставлять подсказки и комментарии по выполнению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упражнений; регулировать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для конкретных пользователей.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упражнения можно отправлять в виде уникального QR-кода, который система присваивает каждому заданию.</a:t>
            </a:r>
          </a:p>
          <a:p>
            <a:r>
              <a:rPr lang="ru-RU" dirty="0"/>
              <a:t> </a:t>
            </a:r>
          </a:p>
        </p:txBody>
      </p:sp>
      <p:pic>
        <p:nvPicPr>
          <p:cNvPr id="4" name="Рисунок 3" descr="https://wiki.soiro.ru/images/Learningapp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7246"/>
            <a:ext cx="3000375" cy="133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32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085447"/>
              </p:ext>
            </p:extLst>
          </p:nvPr>
        </p:nvGraphicFramePr>
        <p:xfrm>
          <a:off x="150599" y="113552"/>
          <a:ext cx="8725535" cy="5082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2312"/>
                <a:gridCol w="436322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Плюсы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Минусы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Бесплатное использование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статистика с результатами упражнений, фактически задания выполняются для самоконтроля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Богатая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коллекция разработанных игровых заданий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Интерфейс переведен на русский язык не лучшим образом.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Любое из чужих упражнений в галерее можно использовать как шаблон для своего приложения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Нвозможно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работать без интернета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Простой процесс создания упражнений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Быстрота создания игры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Моментальная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правильности выполнения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удобства работы имеются готовые шаблоны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Возожность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делиться ссылкой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https://p.calameoassets.com/140204055819-f8d68b2193e3d6b992cb2f36b9c4c06a/p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21367" r="11859" b="4702"/>
          <a:stretch/>
        </p:blipFill>
        <p:spPr bwMode="auto">
          <a:xfrm>
            <a:off x="4499992" y="3501008"/>
            <a:ext cx="4376142" cy="3174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034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84249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онлайн-инструмент,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сбора данных,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онлайн-тестирования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голосования.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используются для опроса клиентов или проведения тестирования среди студентов и школьников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функциональных инструментов для создания опросов. 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i.ytimg.com/vi/AB8y1_8M02g/maxresdefault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15955" r="4647" b="19088"/>
          <a:stretch/>
        </p:blipFill>
        <p:spPr bwMode="auto">
          <a:xfrm>
            <a:off x="4932040" y="71591"/>
            <a:ext cx="4084955" cy="1656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4527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7854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сервиса </a:t>
            </a:r>
            <a:r>
              <a:rPr lang="ru-RU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онлайн-сервис для создания форм обратной связи,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онлайн-тестирований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опросов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от большинства конструкторов для проведения онлайн-опросов, формы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предоставляют доступ ко всем возможностям без каких-либо ограничений – достаточно зарегистрировать общий аккаунт для всех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-сервисов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Гугл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имеют простой и лаконичный дизайн. Возможность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кастомизирования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с помощью шаблонов и созданных тем – еще одна немаловажная особенность инструмента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форма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Формах представляет собой веб-страницу, на которой размещается анкета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нужно для работы с формами, —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аккаунт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 descr="https://i.pinimg.com/originals/a8/69/cd/a869cda44b866c923947e8cea565bcb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0" t="17949" r="26603" b="18518"/>
          <a:stretch/>
        </p:blipFill>
        <p:spPr bwMode="auto">
          <a:xfrm>
            <a:off x="5724128" y="4149080"/>
            <a:ext cx="3244205" cy="2556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868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388662"/>
              </p:ext>
            </p:extLst>
          </p:nvPr>
        </p:nvGraphicFramePr>
        <p:xfrm>
          <a:off x="323528" y="620688"/>
          <a:ext cx="8640960" cy="5976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552"/>
                <a:gridCol w="367240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Плюсы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Минусы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Бесплатное использование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 проверить глубину мышления обучающегося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Русифицированный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Позволяет создавать тесты с разнообразными тестовыми заданиями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 случайного верного ответа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Интегрирован с другими сервисами </a:t>
                      </a:r>
                      <a:r>
                        <a:rPr lang="ru-RU" sz="17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возможность отслеживать статистику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функция “ветвление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Облачное хранение данных- возможность потери исключена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Минимальные требования для доступа, поддержка различными браузерами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работа пользователей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проверки данных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Мобильность</a:t>
                      </a:r>
                      <a:r>
                        <a:rPr lang="ru-RU" sz="1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7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17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Формы адаптированы под мобильные устройства.</a:t>
                      </a:r>
                      <a:r>
                        <a:rPr lang="ru-RU" sz="1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Индивидуальное оформление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116632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endParaRPr lang="ru-RU" dirty="0"/>
          </a:p>
        </p:txBody>
      </p:sp>
      <p:pic>
        <p:nvPicPr>
          <p:cNvPr id="4" name="Рисунок 3" descr="https://upload.wikimedia.org/wikipedia/commons/thumb/2/2d/Antu_google-forms.svg/1200px-Antu_google-forms.sv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4488" r="15704" b="16506"/>
          <a:stretch/>
        </p:blipFill>
        <p:spPr bwMode="auto">
          <a:xfrm>
            <a:off x="5292080" y="2996952"/>
            <a:ext cx="3715494" cy="3647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765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использования компьютерных тестов: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Повышение мотивации к учебе;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 Повышение качества знаний учащихся;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интереса к предмету через тесты, позволяющие самостоятельно получать знания и закреплять изученный материал.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030" y="332656"/>
            <a:ext cx="85854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тест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предоставляющая учителям возможность самостоятельно создавать интерактивные задания и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контроля и самоконтроля учащихся.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можно создать различные упражнения и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по различным дисциплинам с использованием текстовой, графической, аудио- и видеоинформации.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img2.freepng.ru/20180402/ete/kisspng-download-clip-art-survey-5ac2cec983b1f3.045236391522716361539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4" b="4809"/>
          <a:stretch/>
        </p:blipFill>
        <p:spPr bwMode="auto">
          <a:xfrm>
            <a:off x="4932040" y="3429000"/>
            <a:ext cx="3567420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168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657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Одним из направлений совершенствования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контроля знаний и умений учащихся на уроках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является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тестовая технология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Тесты позволяют оперативно и эффективно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проверить результаты обучения по предметам.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преимущества тестов, как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объективность, быстрота проверки выполненной работы, возможность индивидуализировать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обучения, дифференцирующая сила тестов, ставят их на одно из ведущих мест в формах контроля знаний учащихся.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wpplatforma.ru/wp-content/uploads/2019/04/555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r="11058" b="4086"/>
          <a:stretch/>
        </p:blipFill>
        <p:spPr bwMode="auto">
          <a:xfrm>
            <a:off x="107504" y="127185"/>
            <a:ext cx="2520280" cy="22937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296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84660"/>
            <a:ext cx="82089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(англ.) – «испытание», «проверка»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в психологии и педагогике – это стандартизированные задания, результат выполнения которых позволяет измерить психофизические и личностные характеристики, а также знания, умения и навыки испытуемого.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media.caspian.agency/school_978/news/images/academypng-2020-04-22-103345d1esn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350" r="2724" b="3205"/>
          <a:stretch/>
        </p:blipFill>
        <p:spPr bwMode="auto">
          <a:xfrm>
            <a:off x="2231740" y="3140968"/>
            <a:ext cx="4104456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067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9593" y="188640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тестирования, по сравнению с контрольными и проверочными работами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43841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возможность учителю проверить значительный объём изучаемого материала малыми порциями и быстро диагностировать овладение учебным материалом большим количеством учащихся.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 соответствует полной самостоятельности в работе каждого ученика.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 в применении тестового контроля формирует у учеников дисциплинированность, стремление к состязательности в усвоении программного материала.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9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755" y="279166"/>
            <a:ext cx="113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Каhoot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034" y="112474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Каhoot</a:t>
            </a:r>
            <a:r>
              <a:rPr lang="ru-RU" b="1" dirty="0" smtClean="0"/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викторин, создания тестов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игр.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есть веб-версия,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удобнее пользоваться мобильным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приложением.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Каhoot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платформа-конструктор, на которой можно быстро создать учебную игру с помощью готовых шаблонов и отправить эту игру ученикам.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можно создать: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Для каждого вопроса есть 4 варианта ответа, один из которых правильный. тест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вопросу есть 2 варианта ответа, один из которых правильный. </a:t>
            </a:r>
          </a:p>
        </p:txBody>
      </p:sp>
      <p:pic>
        <p:nvPicPr>
          <p:cNvPr id="5" name="Рисунок 4" descr="https://avatars.mds.yandex.net/get-zen_doc/1895332/pub_5fbd1358d81aaf181b0f7bb4_5fbd13876ea65c24b342ab47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990850" cy="1682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12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60" y="1340768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использовать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готовые викторины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(предмету) для разных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возрастов;  создавать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редактировать опросы в короткий промежуток времени в своем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аккаунте; комбинировать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вопросов (головоломки, тест с несколькими верными ответами, открытые вопросы, определение последовательности и др.)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тесты дистанционно или в классе в режиме «здесь и сейчас», когда дети видят вопрос на экране и сразу же отвечают на него с помощью телефона или компьютера. Преподаватель отправляет каждому ученику индивидуальный код, по которому он входит в виртуальную классную комнату. Удобная функция, потому что не желающие расставаться с телефоном дети включаются в процесс обучения с интересом и совмещают приятное с полезным.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есть режим бонусов за быстрые ответы. Соревновательный режим подстегивает интерес учащихся.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результаты в виде отчета с диаграммами. Можно просматривать индивидуальные успехи каждого ученика и общую успеваемость класса. Сами дети тоже могут следить за своей успеваемостью по специальной таблице. А педагог освобождает свое время благодаря автоматическому подведению итогов.</a:t>
            </a:r>
          </a:p>
        </p:txBody>
      </p:sp>
      <p:pic>
        <p:nvPicPr>
          <p:cNvPr id="4" name="Рисунок 3" descr="https://i.ytimg.com/vi/Fj2CVwMLu6Y/maxresdefault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1" r="18750"/>
          <a:stretch/>
        </p:blipFill>
        <p:spPr bwMode="auto">
          <a:xfrm>
            <a:off x="7620703" y="136821"/>
            <a:ext cx="1228725" cy="1200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47990"/>
            <a:ext cx="3065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Каhoot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5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857539"/>
              </p:ext>
            </p:extLst>
          </p:nvPr>
        </p:nvGraphicFramePr>
        <p:xfrm>
          <a:off x="395536" y="476672"/>
          <a:ext cx="8423617" cy="3565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1368"/>
                <a:gridCol w="421224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Плюсы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дней бесплатно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Далее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подписка на год – 2 390₽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со своим смартфоном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Интерфейс на английском языке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игры – мотивация на обучение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4 варианта ответа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Обратная связь с учениками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учеников должны быть смартфоны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Моментальный результат теста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Интернета на смартфонах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Простота создания опросов и работы учителя в приложении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 и проектор в классе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тестов, результатов в системе и на компьютере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Простая регистрация учеников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 descr="https://resources-biletino.s3-external-3.amazonaws.com/content/event/6517/1920x108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10826" r="9134"/>
          <a:stretch/>
        </p:blipFill>
        <p:spPr bwMode="auto">
          <a:xfrm>
            <a:off x="4644008" y="3068960"/>
            <a:ext cx="4175145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535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32984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582" y="1700808"/>
            <a:ext cx="860688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полностью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онлайн-сервис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Германии,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позволяющий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упражнения для проверки знаний.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русифицирован знание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языка не понадобится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приложением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2.0 для поддержки образовательных процессов в учебных заведениях разных типов, которое позволяет создавать интерактивные учебно-методические приложения по разным учебным предметам.</a:t>
            </a:r>
          </a:p>
        </p:txBody>
      </p:sp>
      <p:pic>
        <p:nvPicPr>
          <p:cNvPr id="5" name="Рисунок 4" descr="https://ds04.infourok.ru/uploads/ex/0b38/00084897-c3dd87c3/hello_html_m65764a0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r="3149" b="11972"/>
          <a:stretch/>
        </p:blipFill>
        <p:spPr bwMode="auto">
          <a:xfrm>
            <a:off x="5364088" y="232984"/>
            <a:ext cx="3617590" cy="2187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8870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113</TotalTime>
  <Words>721</Words>
  <Application>Microsoft Office PowerPoint</Application>
  <PresentationFormat>Экран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swetlana</cp:lastModifiedBy>
  <cp:revision>15</cp:revision>
  <dcterms:created xsi:type="dcterms:W3CDTF">2021-06-16T16:27:43Z</dcterms:created>
  <dcterms:modified xsi:type="dcterms:W3CDTF">2023-02-19T17:37:59Z</dcterms:modified>
</cp:coreProperties>
</file>