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6" r:id="rId4"/>
    <p:sldId id="270" r:id="rId5"/>
    <p:sldId id="271" r:id="rId6"/>
    <p:sldId id="272" r:id="rId7"/>
    <p:sldId id="274" r:id="rId8"/>
    <p:sldId id="276" r:id="rId9"/>
    <p:sldId id="277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0" autoAdjust="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картинк\imgpreview (1).jpg"/>
          <p:cNvPicPr>
            <a:picLocks noChangeAspect="1" noChangeArrowheads="1"/>
          </p:cNvPicPr>
          <p:nvPr/>
        </p:nvPicPr>
        <p:blipFill>
          <a:blip r:embed="rId2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428736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Загрязнение почв ЯНАО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2786058"/>
            <a:ext cx="4000528" cy="335758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стян\Desktop\картинки для конкурса Гостеприимный Ямал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2204865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Берегите эти земли, эти воды,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Даже малую былиночку любя, Берегите всех зверей внутри природы,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Убивайте лишь зверей внутри себя!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34076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 в заключении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47251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Е. Евтушенко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картинк\_900078_2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928802"/>
            <a:ext cx="3357586" cy="15716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Что такое экологическая проблема?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8596" y="3571876"/>
            <a:ext cx="3471858" cy="226853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 smtClean="0">
                <a:solidFill>
                  <a:srgbClr val="FF0000"/>
                </a:solidFill>
              </a:rPr>
              <a:t>это изменение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природной среды в результате антропогенных воздействий,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ведущее к нарушению структуры  и функционирования природы.</a:t>
            </a:r>
            <a:endParaRPr lang="ru-RU" sz="1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71934" y="428604"/>
            <a:ext cx="4425974" cy="492922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картинк\Light_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Одной из самых важных экологических проблем ЯНАО – является проблема, связанная с добычей нефти и газа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271464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процессе освоение нефтяных и газовых месторождений происходит нарушение растительного, почвенного и снежного покровов, поверхностного стока, срезка микрорельефа.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Такие нарушения приводят к сдвигам в тепловом и влажном режимах грунтовой толщи.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Добыча нефти и газа приводит так же к изменению глубоко залегающих горизонтов геологической среды</a:t>
            </a:r>
          </a:p>
          <a:p>
            <a:endParaRPr lang="ru-RU" dirty="0"/>
          </a:p>
        </p:txBody>
      </p:sp>
      <p:pic>
        <p:nvPicPr>
          <p:cNvPr id="6" name="Содержимое 4" descr="imgprevie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143404" cy="2857520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Содержимое 8" descr="hqdefault.jpg"/>
          <p:cNvPicPr>
            <a:picLocks noGrp="1" noChangeAspect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788024" y="1268760"/>
            <a:ext cx="4041775" cy="264320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картинк\imgpreview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3929090" cy="3786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Кроме всего,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порывы нефти происходят,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то по причине халатности,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то по техническим причинам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(таким как коррозийные износы трубопроводов и т.п.) нефтепродукты попадают в реки, загрязняя тем самым водные объекты и прилегающие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 ним места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10" descr="monicor2es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>
          <a:xfrm>
            <a:off x="4714876" y="428604"/>
            <a:ext cx="4095751" cy="542928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4000504"/>
            <a:ext cx="37862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</a:rPr>
              <a:t>Решение проблемы - </a:t>
            </a:r>
            <a:r>
              <a:rPr lang="ru-RU" sz="2000" b="1" dirty="0" smtClean="0">
                <a:solidFill>
                  <a:srgbClr val="FF0000"/>
                </a:solidFill>
              </a:rPr>
              <a:t>предупреждение аварии на нефтепроводах и повышение надежности трубопроводного транспорта – одна из важнейших задач всех нефтяных компаний мира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4876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Устройство для контроля </a:t>
            </a:r>
          </a:p>
          <a:p>
            <a:pPr algn="ctr"/>
            <a:r>
              <a:rPr lang="ru-RU" dirty="0" smtClean="0"/>
              <a:t>коррозийных износов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н\Desktop\картинки для конкурса Гостеприимный Ямал\913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54868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Охрана водных ресурсов – 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вторая  экологическая проблема ЯНАО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Большая часть нефтегазовых месторождений расположены в самом центре </a:t>
            </a:r>
            <a:r>
              <a:rPr lang="ru-RU" dirty="0" err="1" smtClean="0"/>
              <a:t>Западно-Сибирской</a:t>
            </a:r>
            <a:r>
              <a:rPr lang="ru-RU" dirty="0" smtClean="0"/>
              <a:t> равнины. Ямало-Ненецкий же округ занимает северную часть этой равнины. Около 80% территории занимают болота – </a:t>
            </a:r>
          </a:p>
          <a:p>
            <a:pPr algn="ctr"/>
            <a:r>
              <a:rPr lang="ru-RU" dirty="0" smtClean="0"/>
              <a:t>                        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которые так же необходимо охранять</a:t>
            </a:r>
          </a:p>
          <a:p>
            <a:endParaRPr lang="ru-RU" dirty="0"/>
          </a:p>
        </p:txBody>
      </p:sp>
      <p:pic>
        <p:nvPicPr>
          <p:cNvPr id="5" name="Содержимое 4" descr="Экспедиция РГО прошла 425 километров по заповедным местам от…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1560" y="2492896"/>
            <a:ext cx="2736304" cy="242718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53012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Решение проблемы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производить сброс сточных вод – после очистки перекачивать воды по трубопроводам, либо вывозить автотранспортом и утилизировать в систему поддержания пластового давления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355976" y="2924944"/>
            <a:ext cx="4041775" cy="2207185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стян\Desktop\картинки для конкурса Гостеприимный Ямал\fon-dlya-prezentacii-vesna-0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Охрана </a:t>
            </a:r>
            <a:r>
              <a:rPr lang="ru-RU" sz="2400" b="1" dirty="0" err="1" smtClean="0">
                <a:solidFill>
                  <a:srgbClr val="00B050"/>
                </a:solidFill>
              </a:rPr>
              <a:t>биоразнообразия</a:t>
            </a:r>
            <a:r>
              <a:rPr lang="ru-RU" sz="2400" b="1" dirty="0" smtClean="0">
                <a:solidFill>
                  <a:srgbClr val="00B050"/>
                </a:solidFill>
              </a:rPr>
              <a:t> в ЯНАО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5301208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 процессе освоения нефтегазоносных северных районов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наносится ущерб и животному миру.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C:\Users\костян\Desktop\картинки для конкурса Гостеприимный Ямал\Пингвины в неф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4104456" cy="3168352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Users\костян\Desktop\картинки для конкурса Гостеприимный Ямал\566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08720"/>
            <a:ext cx="4248472" cy="417646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стян\Desktop\картинки для конкурса Гостеприимный Ямал\flowers_03.04.2009_bw_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результате эрозийных и криогенных процессов, механического повреждения растительного покрова, загрязнения атмосферы и почв – происходит сокращение пастбищных площадей -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это ведет к  проблеме сохранения лесного северного оленя, редких и исчезающих видов растений и животных, мест обитания и гнездования водоплавающих птиц</a:t>
            </a:r>
          </a:p>
          <a:p>
            <a:pPr algn="ctr"/>
            <a:endParaRPr lang="ru-RU" dirty="0"/>
          </a:p>
        </p:txBody>
      </p:sp>
      <p:pic>
        <p:nvPicPr>
          <p:cNvPr id="8" name="Содержимое 7" descr="imgprevie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1772816"/>
            <a:ext cx="2376264" cy="2376264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6300192" y="4293096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Белый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журавль - </a:t>
            </a:r>
            <a:r>
              <a:rPr lang="ru-RU" sz="2400" b="1" dirty="0" err="1" smtClean="0">
                <a:solidFill>
                  <a:srgbClr val="00B050"/>
                </a:solidFill>
              </a:rPr>
              <a:t>стерх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101" name="Picture 5" descr="C:\Users\костян\Desktop\картинки для конкурса Гостеприимный Ямал\1_watermark_5143b9cd7efa6e6b37307b2c_108_24_10_10_se_resize_keep_740_None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772816"/>
            <a:ext cx="2304256" cy="2664296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2699792" y="1988840"/>
            <a:ext cx="240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Северный олень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15719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Травяная лягушка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6" name="Picture 2" descr="C:\Users\костян\Desktop\картинки для конкурса Гостеприимный Ямал\72627148233871_travyanaya-lyagushk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05064"/>
            <a:ext cx="3096344" cy="254659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стян\Desktop\картинки для конкурса Гостеприимный Ямал\1757505_prezentaciya-fon-zelenyi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Содержимое 9" descr="2368_pv_red_boo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88640"/>
            <a:ext cx="3600400" cy="4032448"/>
          </a:xfrm>
          <a:prstGeom prst="rect">
            <a:avLst/>
          </a:prstGeom>
          <a:ln w="1905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067944" y="188640"/>
            <a:ext cx="4860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Решение</a:t>
            </a:r>
            <a:r>
              <a:rPr lang="ru-RU" b="1" dirty="0" smtClean="0">
                <a:solidFill>
                  <a:srgbClr val="FF0000"/>
                </a:solidFill>
              </a:rPr>
              <a:t> –  поддержание экологического баланса, а именно сохранение существующих особо охраняемых природных территорий  (ООПТ) и организация новых на территории ЯНАО.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Таких территорий в Округе 14, а их общая площадь составляет 7,9 млн. га или 10% от общей площади региона. Под особой опекой находятся 7 особо охраняемых природных территорий окружного значения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365104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в 1997 г. вышла в свет Красная книга животных и растений ЯНАО. В нее занесены 65 видов позвоночных животных, 43 вида </a:t>
            </a:r>
            <a:r>
              <a:rPr lang="ru-RU" b="1" dirty="0" smtClean="0">
                <a:solidFill>
                  <a:srgbClr val="FF0000"/>
                </a:solidFill>
              </a:rPr>
              <a:t>насекомых</a:t>
            </a:r>
            <a:r>
              <a:rPr lang="ru-RU" b="1" i="1" dirty="0" smtClean="0">
                <a:solidFill>
                  <a:srgbClr val="FF0000"/>
                </a:solidFill>
              </a:rPr>
              <a:t>, 33 вида растений,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15 видов грибов и 2 вида лишайников.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Специальными Постановлениями губернатора «О Красной книге ЯНАО» № 668 от 12.11.2001 г. и «О ведении Красной книги ЯНАО» № 3 от 12.01.2004 г.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стян\Desktop\картинки для конкурса Гостеприимный Ямал\fon-dlya-prezentacii-vesna-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" y="-152400"/>
            <a:ext cx="9525000" cy="7010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98072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Экологическая мораль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8568952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1520" y="2636912"/>
            <a:ext cx="4040188" cy="24482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Если хочешь,  чтобы не было экологических проблем, научись относиться к природе по-человечески, ответственно!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041775" cy="3744416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Главный смысл экологической нравственности –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научится каждому поступать так, чтобы не навредить окружающей среде, </a:t>
            </a: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не делать ей зла!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585</TotalTime>
  <Words>455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Что такое экологическая проблема?</vt:lpstr>
      <vt:lpstr>Одной из самых важных экологических проблем ЯНАО – является проблема, связанная с добычей нефти и газа</vt:lpstr>
      <vt:lpstr>Кроме всего,  порывы нефти происходят,  то по причине халатности,  то по техническим причинам  (таким как коррозийные износы трубопроводов и т.п.) нефтепродукты попадают в реки, загрязняя тем самым водные объекты и прилегающие  к ним места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ЯНАО и их решение</dc:title>
  <dc:creator>Администратор</dc:creator>
  <cp:lastModifiedBy>swetlana</cp:lastModifiedBy>
  <cp:revision>56</cp:revision>
  <dcterms:created xsi:type="dcterms:W3CDTF">2017-03-21T11:15:32Z</dcterms:created>
  <dcterms:modified xsi:type="dcterms:W3CDTF">2023-02-19T17:16:37Z</dcterms:modified>
</cp:coreProperties>
</file>