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81" r:id="rId3"/>
    <p:sldId id="283" r:id="rId4"/>
    <p:sldId id="313" r:id="rId5"/>
    <p:sldId id="308" r:id="rId6"/>
    <p:sldId id="316" r:id="rId7"/>
    <p:sldId id="327" r:id="rId8"/>
    <p:sldId id="318" r:id="rId9"/>
    <p:sldId id="323" r:id="rId10"/>
    <p:sldId id="309" r:id="rId11"/>
    <p:sldId id="293" r:id="rId12"/>
    <p:sldId id="291" r:id="rId13"/>
    <p:sldId id="324" r:id="rId14"/>
    <p:sldId id="329" r:id="rId15"/>
    <p:sldId id="290" r:id="rId16"/>
    <p:sldId id="325" r:id="rId17"/>
    <p:sldId id="306" r:id="rId18"/>
    <p:sldId id="295" r:id="rId19"/>
    <p:sldId id="328" r:id="rId20"/>
    <p:sldId id="312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3E01"/>
    <a:srgbClr val="BDB621"/>
    <a:srgbClr val="61960C"/>
    <a:srgbClr val="A43A8D"/>
    <a:srgbClr val="DD5501"/>
    <a:srgbClr val="FFFF66"/>
    <a:srgbClr val="1C1C1C"/>
    <a:srgbClr val="9B7F07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2" autoAdjust="0"/>
    <p:restoredTop sz="94510" autoAdjust="0"/>
  </p:normalViewPr>
  <p:slideViewPr>
    <p:cSldViewPr>
      <p:cViewPr varScale="1">
        <p:scale>
          <a:sx n="78" d="100"/>
          <a:sy n="78" d="100"/>
        </p:scale>
        <p:origin x="193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255611810328044E-2"/>
          <c:y val="5.1733783836875866E-2"/>
          <c:w val="0.73737997365372199"/>
          <c:h val="0.622144344478058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   балл ОГЭ(ГВЭ)  по г.МГН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DD550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Рус.язык</c:v>
                </c:pt>
                <c:pt idx="1">
                  <c:v>Математика </c:v>
                </c:pt>
                <c:pt idx="3">
                  <c:v>Обществозн</c:v>
                </c:pt>
                <c:pt idx="4">
                  <c:v>Георгафия</c:v>
                </c:pt>
                <c:pt idx="5">
                  <c:v>Биология</c:v>
                </c:pt>
                <c:pt idx="6">
                  <c:v>Физика</c:v>
                </c:pt>
                <c:pt idx="7">
                  <c:v>Информатика</c:v>
                </c:pt>
                <c:pt idx="8">
                  <c:v>Химия</c:v>
                </c:pt>
                <c:pt idx="9">
                  <c:v>Англ. Яз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3.93</c:v>
                </c:pt>
                <c:pt idx="1">
                  <c:v>3.54</c:v>
                </c:pt>
                <c:pt idx="3">
                  <c:v>3.36</c:v>
                </c:pt>
                <c:pt idx="4">
                  <c:v>3.62</c:v>
                </c:pt>
                <c:pt idx="5">
                  <c:v>3.39</c:v>
                </c:pt>
                <c:pt idx="6">
                  <c:v>3.52</c:v>
                </c:pt>
                <c:pt idx="7">
                  <c:v>3.51</c:v>
                </c:pt>
                <c:pt idx="8">
                  <c:v>4.08</c:v>
                </c:pt>
                <c:pt idx="9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D-41CB-AEDF-8647DC8128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Рус.язык</c:v>
                </c:pt>
                <c:pt idx="1">
                  <c:v>Математика </c:v>
                </c:pt>
                <c:pt idx="3">
                  <c:v>Обществозн</c:v>
                </c:pt>
                <c:pt idx="4">
                  <c:v>Георгафия</c:v>
                </c:pt>
                <c:pt idx="5">
                  <c:v>Биология</c:v>
                </c:pt>
                <c:pt idx="6">
                  <c:v>Физика</c:v>
                </c:pt>
                <c:pt idx="7">
                  <c:v>Информатика</c:v>
                </c:pt>
                <c:pt idx="8">
                  <c:v>Химия</c:v>
                </c:pt>
                <c:pt idx="9">
                  <c:v>Англ. Яз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3.38</c:v>
                </c:pt>
                <c:pt idx="1">
                  <c:v>3.68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D-41CB-AEDF-8647DC8128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92D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Рус.язык</c:v>
                </c:pt>
                <c:pt idx="1">
                  <c:v>Математика </c:v>
                </c:pt>
                <c:pt idx="3">
                  <c:v>Обществозн</c:v>
                </c:pt>
                <c:pt idx="4">
                  <c:v>Георгафия</c:v>
                </c:pt>
                <c:pt idx="5">
                  <c:v>Биология</c:v>
                </c:pt>
                <c:pt idx="6">
                  <c:v>Физика</c:v>
                </c:pt>
                <c:pt idx="7">
                  <c:v>Информатика</c:v>
                </c:pt>
                <c:pt idx="8">
                  <c:v>Химия</c:v>
                </c:pt>
                <c:pt idx="9">
                  <c:v>Англ. Яз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3.7</c:v>
                </c:pt>
                <c:pt idx="1">
                  <c:v>3.31</c:v>
                </c:pt>
                <c:pt idx="3">
                  <c:v>3.3</c:v>
                </c:pt>
                <c:pt idx="4">
                  <c:v>3.1</c:v>
                </c:pt>
                <c:pt idx="5">
                  <c:v>3.4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0-4BB7-9C96-10D1F4E91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968256"/>
        <c:axId val="131420928"/>
        <c:axId val="0"/>
      </c:bar3DChart>
      <c:catAx>
        <c:axId val="3196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1420928"/>
        <c:crosses val="autoZero"/>
        <c:auto val="1"/>
        <c:lblAlgn val="ctr"/>
        <c:lblOffset val="100"/>
        <c:noMultiLvlLbl val="0"/>
      </c:catAx>
      <c:valAx>
        <c:axId val="131420928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196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23259849434714"/>
          <c:y val="4.5996181929533378E-2"/>
          <c:w val="0.19576735199766696"/>
          <c:h val="0.87868570653765277"/>
        </c:manualLayout>
      </c:layout>
      <c:overlay val="0"/>
      <c:spPr>
        <a:solidFill>
          <a:schemeClr val="bg2"/>
        </a:solidFill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255611810328044E-2"/>
          <c:y val="5.1733783836875866E-2"/>
          <c:w val="0.73737997365372199"/>
          <c:h val="0.622144344478058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DD550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D52-4BD4-8291-99CA42C79B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МАХ</c:v>
                </c:pt>
                <c:pt idx="1">
                  <c:v>Рус.язык</c:v>
                </c:pt>
                <c:pt idx="2">
                  <c:v>Математика(пр) </c:v>
                </c:pt>
                <c:pt idx="3">
                  <c:v>Обществозн</c:v>
                </c:pt>
                <c:pt idx="4">
                  <c:v>Биология</c:v>
                </c:pt>
                <c:pt idx="5">
                  <c:v>Физика</c:v>
                </c:pt>
                <c:pt idx="6">
                  <c:v>Информатика</c:v>
                </c:pt>
                <c:pt idx="7">
                  <c:v>Химия</c:v>
                </c:pt>
                <c:pt idx="8">
                  <c:v>Англ. Яз</c:v>
                </c:pt>
                <c:pt idx="9">
                  <c:v>литература</c:v>
                </c:pt>
                <c:pt idx="10">
                  <c:v>История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D-41CB-AEDF-8647DC8128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 балл ЕГЭ  по г.МГН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МАХ</c:v>
                </c:pt>
                <c:pt idx="1">
                  <c:v>Рус.язык</c:v>
                </c:pt>
                <c:pt idx="2">
                  <c:v>Математика(пр) </c:v>
                </c:pt>
                <c:pt idx="3">
                  <c:v>Обществозн</c:v>
                </c:pt>
                <c:pt idx="4">
                  <c:v>Биология</c:v>
                </c:pt>
                <c:pt idx="5">
                  <c:v>Физика</c:v>
                </c:pt>
                <c:pt idx="6">
                  <c:v>Информатика</c:v>
                </c:pt>
                <c:pt idx="7">
                  <c:v>Химия</c:v>
                </c:pt>
                <c:pt idx="8">
                  <c:v>Англ. Яз</c:v>
                </c:pt>
                <c:pt idx="9">
                  <c:v>литература</c:v>
                </c:pt>
                <c:pt idx="10">
                  <c:v>История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1">
                  <c:v>71</c:v>
                </c:pt>
                <c:pt idx="2">
                  <c:v>61</c:v>
                </c:pt>
                <c:pt idx="3">
                  <c:v>62</c:v>
                </c:pt>
                <c:pt idx="4">
                  <c:v>52</c:v>
                </c:pt>
                <c:pt idx="5">
                  <c:v>56</c:v>
                </c:pt>
                <c:pt idx="6">
                  <c:v>63</c:v>
                </c:pt>
                <c:pt idx="7">
                  <c:v>61</c:v>
                </c:pt>
                <c:pt idx="8">
                  <c:v>80</c:v>
                </c:pt>
                <c:pt idx="9">
                  <c:v>61</c:v>
                </c:pt>
                <c:pt idx="1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D-41CB-AEDF-8647DC8128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2020-2022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МАХ</c:v>
                </c:pt>
                <c:pt idx="1">
                  <c:v>Рус.язык</c:v>
                </c:pt>
                <c:pt idx="2">
                  <c:v>Математика(пр) </c:v>
                </c:pt>
                <c:pt idx="3">
                  <c:v>Обществозн</c:v>
                </c:pt>
                <c:pt idx="4">
                  <c:v>Биология</c:v>
                </c:pt>
                <c:pt idx="5">
                  <c:v>Физика</c:v>
                </c:pt>
                <c:pt idx="6">
                  <c:v>Информатика</c:v>
                </c:pt>
                <c:pt idx="7">
                  <c:v>Химия</c:v>
                </c:pt>
                <c:pt idx="8">
                  <c:v>Англ. Яз</c:v>
                </c:pt>
                <c:pt idx="9">
                  <c:v>литература</c:v>
                </c:pt>
                <c:pt idx="10">
                  <c:v>История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1">
                  <c:v>57</c:v>
                </c:pt>
                <c:pt idx="2">
                  <c:v>40</c:v>
                </c:pt>
                <c:pt idx="3">
                  <c:v>49</c:v>
                </c:pt>
                <c:pt idx="4">
                  <c:v>57</c:v>
                </c:pt>
                <c:pt idx="5">
                  <c:v>53</c:v>
                </c:pt>
                <c:pt idx="6">
                  <c:v>18</c:v>
                </c:pt>
                <c:pt idx="7">
                  <c:v>37</c:v>
                </c:pt>
                <c:pt idx="9">
                  <c:v>57</c:v>
                </c:pt>
                <c:pt idx="1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0-4BB7-9C96-10D1F4E9103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2021-2022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МАХ</c:v>
                </c:pt>
                <c:pt idx="1">
                  <c:v>Рус.язык</c:v>
                </c:pt>
                <c:pt idx="2">
                  <c:v>Математика(пр) </c:v>
                </c:pt>
                <c:pt idx="3">
                  <c:v>Обществозн</c:v>
                </c:pt>
                <c:pt idx="4">
                  <c:v>Биология</c:v>
                </c:pt>
                <c:pt idx="5">
                  <c:v>Физика</c:v>
                </c:pt>
                <c:pt idx="6">
                  <c:v>Информатика</c:v>
                </c:pt>
                <c:pt idx="7">
                  <c:v>Химия</c:v>
                </c:pt>
                <c:pt idx="8">
                  <c:v>Англ. Яз</c:v>
                </c:pt>
                <c:pt idx="9">
                  <c:v>литература</c:v>
                </c:pt>
                <c:pt idx="10">
                  <c:v>История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1">
                  <c:v>54</c:v>
                </c:pt>
                <c:pt idx="2">
                  <c:v>35</c:v>
                </c:pt>
                <c:pt idx="3">
                  <c:v>55</c:v>
                </c:pt>
                <c:pt idx="4">
                  <c:v>0</c:v>
                </c:pt>
                <c:pt idx="5">
                  <c:v>42</c:v>
                </c:pt>
                <c:pt idx="6">
                  <c:v>32</c:v>
                </c:pt>
                <c:pt idx="7">
                  <c:v>0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64-4387-ABB0-E61393899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968256"/>
        <c:axId val="131420928"/>
        <c:axId val="0"/>
      </c:bar3DChart>
      <c:catAx>
        <c:axId val="3196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1420928"/>
        <c:crosses val="autoZero"/>
        <c:auto val="1"/>
        <c:lblAlgn val="ctr"/>
        <c:lblOffset val="100"/>
        <c:noMultiLvlLbl val="0"/>
      </c:catAx>
      <c:valAx>
        <c:axId val="131420928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196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23259849434714"/>
          <c:y val="4.5996181929533378E-2"/>
          <c:w val="0.19576735199766696"/>
          <c:h val="0.23506751271062368"/>
        </c:manualLayout>
      </c:layout>
      <c:overlay val="0"/>
      <c:spPr>
        <a:solidFill>
          <a:schemeClr val="bg2"/>
        </a:solidFill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9А</c:v>
                </c:pt>
                <c:pt idx="1">
                  <c:v>9Б (КРО)</c:v>
                </c:pt>
                <c:pt idx="2">
                  <c:v>9В (КРО)</c:v>
                </c:pt>
                <c:pt idx="3">
                  <c:v>9Г (КРО)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91</c:v>
                </c:pt>
                <c:pt idx="2">
                  <c:v>87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3-463F-9314-7EF10FEBD8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Пробник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9А</c:v>
                </c:pt>
                <c:pt idx="1">
                  <c:v>9Б (КРО)</c:v>
                </c:pt>
                <c:pt idx="2">
                  <c:v>9В (КРО)</c:v>
                </c:pt>
                <c:pt idx="3">
                  <c:v>9Г (КРО)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</c:v>
                </c:pt>
                <c:pt idx="1">
                  <c:v>19</c:v>
                </c:pt>
                <c:pt idx="2">
                  <c:v>77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93-463F-9314-7EF10FEBD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9867776"/>
        <c:axId val="129869312"/>
        <c:axId val="0"/>
      </c:bar3DChart>
      <c:catAx>
        <c:axId val="12986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869312"/>
        <c:crosses val="autoZero"/>
        <c:auto val="1"/>
        <c:lblAlgn val="ctr"/>
        <c:lblOffset val="100"/>
        <c:noMultiLvlLbl val="0"/>
      </c:catAx>
      <c:valAx>
        <c:axId val="129869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86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81580720612153"/>
          <c:y val="7.3225148350675839E-2"/>
          <c:w val="0.33118427702295566"/>
          <c:h val="0.883126682627367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DD55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8-0451-4107-828C-35FC32F46EB5}"/>
              </c:ext>
            </c:extLst>
          </c:dPt>
          <c:dPt>
            <c:idx val="1"/>
            <c:invertIfNegative val="0"/>
            <c:bubble3D val="0"/>
            <c:spPr>
              <a:solidFill>
                <a:srgbClr val="A43A8D"/>
              </a:solidFill>
            </c:spPr>
            <c:extLst>
              <c:ext xmlns:c16="http://schemas.microsoft.com/office/drawing/2014/chart" uri="{C3380CC4-5D6E-409C-BE32-E72D297353CC}">
                <c16:uniqueId val="{00000007-0451-4107-828C-35FC32F46E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0451-4107-828C-35FC32F46E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451-4107-828C-35FC32F46EB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0451-4107-828C-35FC32F46EB5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0451-4107-828C-35FC32F46EB5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2-0451-4107-828C-35FC32F46EB5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451-4107-828C-35FC32F46EB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биология</c:v>
                </c:pt>
                <c:pt idx="4">
                  <c:v>физика</c:v>
                </c:pt>
                <c:pt idx="5">
                  <c:v>информатика</c:v>
                </c:pt>
                <c:pt idx="6">
                  <c:v>геграфия</c:v>
                </c:pt>
                <c:pt idx="7">
                  <c:v>химия</c:v>
                </c:pt>
                <c:pt idx="8">
                  <c:v>английский язык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31</c:v>
                </c:pt>
                <c:pt idx="1">
                  <c:v>31</c:v>
                </c:pt>
                <c:pt idx="2">
                  <c:v>15</c:v>
                </c:pt>
                <c:pt idx="3">
                  <c:v>9</c:v>
                </c:pt>
                <c:pt idx="4">
                  <c:v>6</c:v>
                </c:pt>
                <c:pt idx="5">
                  <c:v>17</c:v>
                </c:pt>
                <c:pt idx="6">
                  <c:v>14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8-4595-A0C2-40B0AF1D7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3224464"/>
        <c:axId val="1003223632"/>
      </c:barChart>
      <c:valAx>
        <c:axId val="1003223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03224464"/>
        <c:crosses val="autoZero"/>
        <c:crossBetween val="between"/>
      </c:valAx>
      <c:catAx>
        <c:axId val="1003224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03223632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Обществозн</c:v>
                </c:pt>
                <c:pt idx="1">
                  <c:v>Биология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География</c:v>
                </c:pt>
                <c:pt idx="5">
                  <c:v>Химия</c:v>
                </c:pt>
                <c:pt idx="6">
                  <c:v>Иностранный язык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0</c:v>
                </c:pt>
                <c:pt idx="2">
                  <c:v>100</c:v>
                </c:pt>
                <c:pt idx="3">
                  <c:v>19</c:v>
                </c:pt>
                <c:pt idx="4">
                  <c:v>0</c:v>
                </c:pt>
                <c:pt idx="5">
                  <c:v>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D-47E3-81AA-AEA91D4153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Обществозн</c:v>
                </c:pt>
                <c:pt idx="1">
                  <c:v>Биология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География</c:v>
                </c:pt>
                <c:pt idx="5">
                  <c:v>Химия</c:v>
                </c:pt>
                <c:pt idx="6">
                  <c:v>Иностранный язык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100</c:v>
                </c:pt>
                <c:pt idx="1">
                  <c:v>60</c:v>
                </c:pt>
                <c:pt idx="2">
                  <c:v>100</c:v>
                </c:pt>
                <c:pt idx="3">
                  <c:v>62</c:v>
                </c:pt>
                <c:pt idx="4">
                  <c:v>50</c:v>
                </c:pt>
                <c:pt idx="5">
                  <c:v>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D-47E3-81AA-AEA91D415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31519616"/>
        <c:axId val="131521152"/>
        <c:axId val="0"/>
      </c:bar3DChart>
      <c:catAx>
        <c:axId val="13151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521152"/>
        <c:crosses val="autoZero"/>
        <c:auto val="1"/>
        <c:lblAlgn val="ctr"/>
        <c:lblOffset val="100"/>
        <c:noMultiLvlLbl val="0"/>
      </c:catAx>
      <c:valAx>
        <c:axId val="13152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519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CAB8-49F8-AF52-386787C0F81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CAB8-49F8-AF52-386787C0F81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AB8-49F8-AF52-386787C0F81B}"/>
              </c:ext>
            </c:extLst>
          </c:dPt>
          <c:dPt>
            <c:idx val="3"/>
            <c:invertIfNegative val="0"/>
            <c:bubble3D val="0"/>
            <c:spPr>
              <a:solidFill>
                <a:srgbClr val="BDB621"/>
              </a:solidFill>
            </c:spPr>
            <c:extLst>
              <c:ext xmlns:c16="http://schemas.microsoft.com/office/drawing/2014/chart" uri="{C3380CC4-5D6E-409C-BE32-E72D297353CC}">
                <c16:uniqueId val="{00000006-CAB8-49F8-AF52-386787C0F81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1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AB8-49F8-AF52-386787C0F81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CAB8-49F8-AF52-386787C0F81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AB8-49F8-AF52-386787C0F81B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CAB8-49F8-AF52-386787C0F81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AB8-49F8-AF52-386787C0F81B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0-CAB8-49F8-AF52-386787C0F81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 (б)</c:v>
                </c:pt>
                <c:pt idx="2">
                  <c:v>матем (пр)</c:v>
                </c:pt>
                <c:pt idx="3">
                  <c:v>обществ</c:v>
                </c:pt>
                <c:pt idx="4">
                  <c:v>биология</c:v>
                </c:pt>
                <c:pt idx="5">
                  <c:v>физика</c:v>
                </c:pt>
                <c:pt idx="6">
                  <c:v>информатика</c:v>
                </c:pt>
                <c:pt idx="7">
                  <c:v>химия</c:v>
                </c:pt>
                <c:pt idx="8">
                  <c:v>история</c:v>
                </c:pt>
                <c:pt idx="9">
                  <c:v>литертура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21</c:v>
                </c:pt>
                <c:pt idx="1">
                  <c:v>7</c:v>
                </c:pt>
                <c:pt idx="2">
                  <c:v>14</c:v>
                </c:pt>
                <c:pt idx="3">
                  <c:v>12</c:v>
                </c:pt>
                <c:pt idx="4">
                  <c:v>1</c:v>
                </c:pt>
                <c:pt idx="5">
                  <c:v>5</c:v>
                </c:pt>
                <c:pt idx="6">
                  <c:v>4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F-43A0-B7F1-DAD3F0140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45430560"/>
        <c:axId val="954566160"/>
      </c:barChart>
      <c:valAx>
        <c:axId val="9545661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45430560"/>
        <c:crosses val="autoZero"/>
        <c:crossBetween val="between"/>
      </c:valAx>
      <c:catAx>
        <c:axId val="74543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54566160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697060115013672E-2"/>
          <c:y val="4.8601624015748031E-2"/>
          <c:w val="0.66736116621962638"/>
          <c:h val="0.377771161417322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Математика(проф)</c:v>
                </c:pt>
                <c:pt idx="1">
                  <c:v>Литература</c:v>
                </c:pt>
                <c:pt idx="2">
                  <c:v>Обществозн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D-47E3-81AA-AEA91D4153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Математика(проф)</c:v>
                </c:pt>
                <c:pt idx="1">
                  <c:v>Литература</c:v>
                </c:pt>
                <c:pt idx="2">
                  <c:v>Обществозн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23</c:v>
                </c:pt>
                <c:pt idx="1">
                  <c:v>0</c:v>
                </c:pt>
                <c:pt idx="2">
                  <c:v>50</c:v>
                </c:pt>
                <c:pt idx="3">
                  <c:v>100</c:v>
                </c:pt>
                <c:pt idx="4">
                  <c:v>0</c:v>
                </c:pt>
                <c:pt idx="5">
                  <c:v>40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D-47E3-81AA-AEA91D415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31519616"/>
        <c:axId val="131521152"/>
        <c:axId val="0"/>
      </c:bar3DChart>
      <c:catAx>
        <c:axId val="13151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521152"/>
        <c:crosses val="autoZero"/>
        <c:auto val="1"/>
        <c:lblAlgn val="ctr"/>
        <c:lblOffset val="100"/>
        <c:noMultiLvlLbl val="0"/>
      </c:catAx>
      <c:valAx>
        <c:axId val="13152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519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3ACE4-C3C1-4D4B-86A3-A71847E917B5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1E8DE6C7-A853-4BD8-BB13-F7DB1B1B325A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bliqueTopRight"/>
          <a:lightRig rig="threePt" dir="t"/>
        </a:scene3d>
      </dgm:spPr>
      <dgm:t>
        <a:bodyPr/>
        <a:lstStyle/>
        <a:p>
          <a:r>
            <a:rPr lang="ru-RU" sz="2000" i="1" dirty="0">
              <a:solidFill>
                <a:schemeClr val="accent1">
                  <a:lumMod val="50000"/>
                </a:schemeClr>
              </a:solidFill>
            </a:rPr>
            <a:t>Информированная готовность</a:t>
          </a:r>
        </a:p>
      </dgm:t>
    </dgm:pt>
    <dgm:pt modelId="{C0288BD7-9BDE-429C-811B-83753C7F60A6}" type="parTrans" cxnId="{38AAD8A9-0353-4703-8B4B-62A9E96ADC8A}">
      <dgm:prSet/>
      <dgm:spPr/>
      <dgm:t>
        <a:bodyPr/>
        <a:lstStyle/>
        <a:p>
          <a:endParaRPr lang="ru-RU"/>
        </a:p>
      </dgm:t>
    </dgm:pt>
    <dgm:pt modelId="{B203A13C-B8AC-4F1A-A5EB-C77C0F94017D}" type="sibTrans" cxnId="{38AAD8A9-0353-4703-8B4B-62A9E96ADC8A}">
      <dgm:prSet/>
      <dgm:spPr/>
      <dgm:t>
        <a:bodyPr/>
        <a:lstStyle/>
        <a:p>
          <a:endParaRPr lang="ru-RU"/>
        </a:p>
      </dgm:t>
    </dgm:pt>
    <dgm:pt modelId="{9D88425C-B152-41F9-AA39-A94B028ECE88}">
      <dgm:prSet phldrT="[Текст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400" i="1" dirty="0">
              <a:solidFill>
                <a:schemeClr val="bg1"/>
              </a:solidFill>
            </a:rPr>
            <a:t>Психологическая готовность</a:t>
          </a:r>
        </a:p>
      </dgm:t>
    </dgm:pt>
    <dgm:pt modelId="{78596B9E-3844-4D54-B181-0E9967953D55}" type="parTrans" cxnId="{8E2A3326-71B1-4E50-9FD4-187B3EADDD44}">
      <dgm:prSet/>
      <dgm:spPr/>
      <dgm:t>
        <a:bodyPr/>
        <a:lstStyle/>
        <a:p>
          <a:endParaRPr lang="ru-RU"/>
        </a:p>
      </dgm:t>
    </dgm:pt>
    <dgm:pt modelId="{159D260B-CE67-4F23-81BF-6EF126766130}" type="sibTrans" cxnId="{8E2A3326-71B1-4E50-9FD4-187B3EADDD44}">
      <dgm:prSet/>
      <dgm:spPr/>
      <dgm:t>
        <a:bodyPr/>
        <a:lstStyle/>
        <a:p>
          <a:endParaRPr lang="ru-RU"/>
        </a:p>
      </dgm:t>
    </dgm:pt>
    <dgm:pt modelId="{983F64D9-58AE-4821-9971-D4764145154C}">
      <dgm:prSet phldrT="[Текст]" custT="1"/>
      <dgm:spPr>
        <a:solidFill>
          <a:schemeClr val="bg2">
            <a:lumMod val="50000"/>
          </a:schemeClr>
        </a:solidFill>
        <a:ln>
          <a:solidFill>
            <a:srgbClr val="1C1C1C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2300" i="1" dirty="0">
              <a:solidFill>
                <a:schemeClr val="tx1"/>
              </a:solidFill>
            </a:rPr>
            <a:t>Предметная готовность</a:t>
          </a:r>
        </a:p>
      </dgm:t>
    </dgm:pt>
    <dgm:pt modelId="{EC41C894-9C84-4C0A-93C4-D2EC395F2AC1}" type="parTrans" cxnId="{D2B821FE-691B-49A4-9330-94B00EE36DC0}">
      <dgm:prSet/>
      <dgm:spPr/>
      <dgm:t>
        <a:bodyPr/>
        <a:lstStyle/>
        <a:p>
          <a:endParaRPr lang="ru-RU"/>
        </a:p>
      </dgm:t>
    </dgm:pt>
    <dgm:pt modelId="{650042D7-D41E-4E76-A799-A38A288DF290}" type="sibTrans" cxnId="{D2B821FE-691B-49A4-9330-94B00EE36DC0}">
      <dgm:prSet/>
      <dgm:spPr/>
      <dgm:t>
        <a:bodyPr/>
        <a:lstStyle/>
        <a:p>
          <a:endParaRPr lang="ru-RU"/>
        </a:p>
      </dgm:t>
    </dgm:pt>
    <dgm:pt modelId="{FC643D0B-A1A3-495C-B67C-1E6944CFAFCE}" type="pres">
      <dgm:prSet presAssocID="{6953ACE4-C3C1-4D4B-86A3-A71847E917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6B18736-E978-4B57-9C83-7D224BD19316}" type="pres">
      <dgm:prSet presAssocID="{1E8DE6C7-A853-4BD8-BB13-F7DB1B1B325A}" presName="gear1" presStyleLbl="node1" presStyleIdx="0" presStyleCnt="3" custScaleX="95213" custScaleY="78385" custLinFactNeighborX="38060" custLinFactNeighborY="-76154">
        <dgm:presLayoutVars>
          <dgm:chMax val="1"/>
          <dgm:bulletEnabled val="1"/>
        </dgm:presLayoutVars>
      </dgm:prSet>
      <dgm:spPr/>
    </dgm:pt>
    <dgm:pt modelId="{71EDB6B0-CAD9-409E-91F2-DF4207ED8CEC}" type="pres">
      <dgm:prSet presAssocID="{1E8DE6C7-A853-4BD8-BB13-F7DB1B1B325A}" presName="gear1srcNode" presStyleLbl="node1" presStyleIdx="0" presStyleCnt="3"/>
      <dgm:spPr/>
    </dgm:pt>
    <dgm:pt modelId="{6FB3110E-D30F-4CE5-864B-9A0131097BCE}" type="pres">
      <dgm:prSet presAssocID="{1E8DE6C7-A853-4BD8-BB13-F7DB1B1B325A}" presName="gear1dstNode" presStyleLbl="node1" presStyleIdx="0" presStyleCnt="3"/>
      <dgm:spPr/>
    </dgm:pt>
    <dgm:pt modelId="{29F6DC7B-583D-4A63-8924-1B9878CA0A1B}" type="pres">
      <dgm:prSet presAssocID="{9D88425C-B152-41F9-AA39-A94B028ECE88}" presName="gear2" presStyleLbl="node1" presStyleIdx="1" presStyleCnt="3" custScaleX="130193" custScaleY="122898" custLinFactX="-20" custLinFactNeighborX="-100000" custLinFactNeighborY="61137">
        <dgm:presLayoutVars>
          <dgm:chMax val="1"/>
          <dgm:bulletEnabled val="1"/>
        </dgm:presLayoutVars>
      </dgm:prSet>
      <dgm:spPr/>
    </dgm:pt>
    <dgm:pt modelId="{71ED6C45-7DF4-4553-AEE3-C17FBA0DFAEA}" type="pres">
      <dgm:prSet presAssocID="{9D88425C-B152-41F9-AA39-A94B028ECE88}" presName="gear2srcNode" presStyleLbl="node1" presStyleIdx="1" presStyleCnt="3"/>
      <dgm:spPr/>
    </dgm:pt>
    <dgm:pt modelId="{AA37D3BE-EC9C-4725-A550-623086C5ABF3}" type="pres">
      <dgm:prSet presAssocID="{9D88425C-B152-41F9-AA39-A94B028ECE88}" presName="gear2dstNode" presStyleLbl="node1" presStyleIdx="1" presStyleCnt="3"/>
      <dgm:spPr/>
    </dgm:pt>
    <dgm:pt modelId="{A986F46E-128F-459E-A38A-241C0CB9653B}" type="pres">
      <dgm:prSet presAssocID="{983F64D9-58AE-4821-9971-D4764145154C}" presName="gear3" presStyleLbl="node1" presStyleIdx="2" presStyleCnt="3" custScaleX="113275" custScaleY="107968" custLinFactNeighborX="-96830" custLinFactNeighborY="-6382"/>
      <dgm:spPr/>
    </dgm:pt>
    <dgm:pt modelId="{22B60588-C62F-4C9F-90C8-277A7FB10226}" type="pres">
      <dgm:prSet presAssocID="{983F64D9-58AE-4821-9971-D4764145154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B48B33D-0F48-4C68-8E73-49C9024A20F5}" type="pres">
      <dgm:prSet presAssocID="{983F64D9-58AE-4821-9971-D4764145154C}" presName="gear3srcNode" presStyleLbl="node1" presStyleIdx="2" presStyleCnt="3"/>
      <dgm:spPr/>
    </dgm:pt>
    <dgm:pt modelId="{4E876B7A-87AB-42A8-849E-38B8B0C4C64C}" type="pres">
      <dgm:prSet presAssocID="{983F64D9-58AE-4821-9971-D4764145154C}" presName="gear3dstNode" presStyleLbl="node1" presStyleIdx="2" presStyleCnt="3"/>
      <dgm:spPr/>
    </dgm:pt>
    <dgm:pt modelId="{6E7BAEEA-CFE1-483E-B4C9-83C4CED99324}" type="pres">
      <dgm:prSet presAssocID="{B203A13C-B8AC-4F1A-A5EB-C77C0F94017D}" presName="connector1" presStyleLbl="sibTrans2D1" presStyleIdx="0" presStyleCnt="3" custAng="3167498" custScaleX="3066" custScaleY="1307" custLinFactNeighborX="2847" custLinFactNeighborY="-119"/>
      <dgm:spPr/>
    </dgm:pt>
    <dgm:pt modelId="{408DAA2B-D095-4479-BCA1-879C50351ED6}" type="pres">
      <dgm:prSet presAssocID="{159D260B-CE67-4F23-81BF-6EF126766130}" presName="connector2" presStyleLbl="sibTrans2D1" presStyleIdx="1" presStyleCnt="3" custFlipVert="1" custFlipHor="1" custScaleX="26333" custScaleY="5668" custLinFactNeighborX="14519" custLinFactNeighborY="-4824"/>
      <dgm:spPr/>
    </dgm:pt>
    <dgm:pt modelId="{0CE9D8B4-5206-4084-89B0-11C6E9AC3D1A}" type="pres">
      <dgm:prSet presAssocID="{650042D7-D41E-4E76-A799-A38A288DF290}" presName="connector3" presStyleLbl="sibTrans2D1" presStyleIdx="2" presStyleCnt="3" custAng="16715751" custFlipHor="1" custScaleX="5185" custScaleY="15869" custLinFactNeighborX="-1415" custLinFactNeighborY="2462"/>
      <dgm:spPr/>
    </dgm:pt>
  </dgm:ptLst>
  <dgm:cxnLst>
    <dgm:cxn modelId="{8E2A3326-71B1-4E50-9FD4-187B3EADDD44}" srcId="{6953ACE4-C3C1-4D4B-86A3-A71847E917B5}" destId="{9D88425C-B152-41F9-AA39-A94B028ECE88}" srcOrd="1" destOrd="0" parTransId="{78596B9E-3844-4D54-B181-0E9967953D55}" sibTransId="{159D260B-CE67-4F23-81BF-6EF126766130}"/>
    <dgm:cxn modelId="{F7615240-76D8-417C-847C-EFB96554C02F}" type="presOf" srcId="{1E8DE6C7-A853-4BD8-BB13-F7DB1B1B325A}" destId="{A6B18736-E978-4B57-9C83-7D224BD19316}" srcOrd="0" destOrd="0" presId="urn:microsoft.com/office/officeart/2005/8/layout/gear1"/>
    <dgm:cxn modelId="{4FB72E66-6888-46CD-B6C6-F9DDDDA41AB5}" type="presOf" srcId="{983F64D9-58AE-4821-9971-D4764145154C}" destId="{4E876B7A-87AB-42A8-849E-38B8B0C4C64C}" srcOrd="3" destOrd="0" presId="urn:microsoft.com/office/officeart/2005/8/layout/gear1"/>
    <dgm:cxn modelId="{4D0BFA6D-C809-4E8C-AEF0-6C1E4F2796D5}" type="presOf" srcId="{9D88425C-B152-41F9-AA39-A94B028ECE88}" destId="{71ED6C45-7DF4-4553-AEE3-C17FBA0DFAEA}" srcOrd="1" destOrd="0" presId="urn:microsoft.com/office/officeart/2005/8/layout/gear1"/>
    <dgm:cxn modelId="{29E2DF73-1216-4F70-B235-82CB05BC6893}" type="presOf" srcId="{9D88425C-B152-41F9-AA39-A94B028ECE88}" destId="{AA37D3BE-EC9C-4725-A550-623086C5ABF3}" srcOrd="2" destOrd="0" presId="urn:microsoft.com/office/officeart/2005/8/layout/gear1"/>
    <dgm:cxn modelId="{B3607983-54C6-4F4E-8DF9-D4FECCE78F0A}" type="presOf" srcId="{983F64D9-58AE-4821-9971-D4764145154C}" destId="{A986F46E-128F-459E-A38A-241C0CB9653B}" srcOrd="0" destOrd="0" presId="urn:microsoft.com/office/officeart/2005/8/layout/gear1"/>
    <dgm:cxn modelId="{B9913C84-1494-47B3-84D5-E2140E60C981}" type="presOf" srcId="{B203A13C-B8AC-4F1A-A5EB-C77C0F94017D}" destId="{6E7BAEEA-CFE1-483E-B4C9-83C4CED99324}" srcOrd="0" destOrd="0" presId="urn:microsoft.com/office/officeart/2005/8/layout/gear1"/>
    <dgm:cxn modelId="{CB79A684-94EE-4E91-87C2-D3FED6FBB747}" type="presOf" srcId="{9D88425C-B152-41F9-AA39-A94B028ECE88}" destId="{29F6DC7B-583D-4A63-8924-1B9878CA0A1B}" srcOrd="0" destOrd="0" presId="urn:microsoft.com/office/officeart/2005/8/layout/gear1"/>
    <dgm:cxn modelId="{B78C5494-1CED-4706-9806-9F17905E34AF}" type="presOf" srcId="{159D260B-CE67-4F23-81BF-6EF126766130}" destId="{408DAA2B-D095-4479-BCA1-879C50351ED6}" srcOrd="0" destOrd="0" presId="urn:microsoft.com/office/officeart/2005/8/layout/gear1"/>
    <dgm:cxn modelId="{38AAD8A9-0353-4703-8B4B-62A9E96ADC8A}" srcId="{6953ACE4-C3C1-4D4B-86A3-A71847E917B5}" destId="{1E8DE6C7-A853-4BD8-BB13-F7DB1B1B325A}" srcOrd="0" destOrd="0" parTransId="{C0288BD7-9BDE-429C-811B-83753C7F60A6}" sibTransId="{B203A13C-B8AC-4F1A-A5EB-C77C0F94017D}"/>
    <dgm:cxn modelId="{A00542AA-2BA6-4D7C-86D7-1FD5301270EC}" type="presOf" srcId="{983F64D9-58AE-4821-9971-D4764145154C}" destId="{22B60588-C62F-4C9F-90C8-277A7FB10226}" srcOrd="1" destOrd="0" presId="urn:microsoft.com/office/officeart/2005/8/layout/gear1"/>
    <dgm:cxn modelId="{F98A57CE-821D-4C71-AC1B-ED96D2E63AF5}" type="presOf" srcId="{6953ACE4-C3C1-4D4B-86A3-A71847E917B5}" destId="{FC643D0B-A1A3-495C-B67C-1E6944CFAFCE}" srcOrd="0" destOrd="0" presId="urn:microsoft.com/office/officeart/2005/8/layout/gear1"/>
    <dgm:cxn modelId="{B1D07AD7-A5B0-41F3-B057-7E183AFA202C}" type="presOf" srcId="{650042D7-D41E-4E76-A799-A38A288DF290}" destId="{0CE9D8B4-5206-4084-89B0-11C6E9AC3D1A}" srcOrd="0" destOrd="0" presId="urn:microsoft.com/office/officeart/2005/8/layout/gear1"/>
    <dgm:cxn modelId="{9C0B01E6-23BD-44D9-85DF-9A0F609B98EC}" type="presOf" srcId="{1E8DE6C7-A853-4BD8-BB13-F7DB1B1B325A}" destId="{6FB3110E-D30F-4CE5-864B-9A0131097BCE}" srcOrd="2" destOrd="0" presId="urn:microsoft.com/office/officeart/2005/8/layout/gear1"/>
    <dgm:cxn modelId="{2BB030ED-9EE2-4ED4-B2FD-DAE170069C5F}" type="presOf" srcId="{983F64D9-58AE-4821-9971-D4764145154C}" destId="{1B48B33D-0F48-4C68-8E73-49C9024A20F5}" srcOrd="2" destOrd="0" presId="urn:microsoft.com/office/officeart/2005/8/layout/gear1"/>
    <dgm:cxn modelId="{A4B4B0EE-D044-4732-80D6-774B82C50881}" type="presOf" srcId="{1E8DE6C7-A853-4BD8-BB13-F7DB1B1B325A}" destId="{71EDB6B0-CAD9-409E-91F2-DF4207ED8CEC}" srcOrd="1" destOrd="0" presId="urn:microsoft.com/office/officeart/2005/8/layout/gear1"/>
    <dgm:cxn modelId="{D2B821FE-691B-49A4-9330-94B00EE36DC0}" srcId="{6953ACE4-C3C1-4D4B-86A3-A71847E917B5}" destId="{983F64D9-58AE-4821-9971-D4764145154C}" srcOrd="2" destOrd="0" parTransId="{EC41C894-9C84-4C0A-93C4-D2EC395F2AC1}" sibTransId="{650042D7-D41E-4E76-A799-A38A288DF290}"/>
    <dgm:cxn modelId="{46002DC9-CC4D-4638-9AE8-58F3F7B18F0E}" type="presParOf" srcId="{FC643D0B-A1A3-495C-B67C-1E6944CFAFCE}" destId="{A6B18736-E978-4B57-9C83-7D224BD19316}" srcOrd="0" destOrd="0" presId="urn:microsoft.com/office/officeart/2005/8/layout/gear1"/>
    <dgm:cxn modelId="{62FB14E1-C505-4BAB-98D8-ECB3B05CEE32}" type="presParOf" srcId="{FC643D0B-A1A3-495C-B67C-1E6944CFAFCE}" destId="{71EDB6B0-CAD9-409E-91F2-DF4207ED8CEC}" srcOrd="1" destOrd="0" presId="urn:microsoft.com/office/officeart/2005/8/layout/gear1"/>
    <dgm:cxn modelId="{0FE1A5D4-D2F5-4F52-B2ED-75BF089EFB03}" type="presParOf" srcId="{FC643D0B-A1A3-495C-B67C-1E6944CFAFCE}" destId="{6FB3110E-D30F-4CE5-864B-9A0131097BCE}" srcOrd="2" destOrd="0" presId="urn:microsoft.com/office/officeart/2005/8/layout/gear1"/>
    <dgm:cxn modelId="{CA457398-359E-431E-95AB-5FFEE5E171DA}" type="presParOf" srcId="{FC643D0B-A1A3-495C-B67C-1E6944CFAFCE}" destId="{29F6DC7B-583D-4A63-8924-1B9878CA0A1B}" srcOrd="3" destOrd="0" presId="urn:microsoft.com/office/officeart/2005/8/layout/gear1"/>
    <dgm:cxn modelId="{2B9F99F8-40ED-4C89-8DA8-C8E481ECCBD6}" type="presParOf" srcId="{FC643D0B-A1A3-495C-B67C-1E6944CFAFCE}" destId="{71ED6C45-7DF4-4553-AEE3-C17FBA0DFAEA}" srcOrd="4" destOrd="0" presId="urn:microsoft.com/office/officeart/2005/8/layout/gear1"/>
    <dgm:cxn modelId="{12A40424-9165-4708-960B-A0E5FCB3FA3C}" type="presParOf" srcId="{FC643D0B-A1A3-495C-B67C-1E6944CFAFCE}" destId="{AA37D3BE-EC9C-4725-A550-623086C5ABF3}" srcOrd="5" destOrd="0" presId="urn:microsoft.com/office/officeart/2005/8/layout/gear1"/>
    <dgm:cxn modelId="{E35C68B2-1F1C-4E3F-9F17-C8BC402FB991}" type="presParOf" srcId="{FC643D0B-A1A3-495C-B67C-1E6944CFAFCE}" destId="{A986F46E-128F-459E-A38A-241C0CB9653B}" srcOrd="6" destOrd="0" presId="urn:microsoft.com/office/officeart/2005/8/layout/gear1"/>
    <dgm:cxn modelId="{D4D91DF5-E0A4-4C05-88FD-B0BCCF1C276B}" type="presParOf" srcId="{FC643D0B-A1A3-495C-B67C-1E6944CFAFCE}" destId="{22B60588-C62F-4C9F-90C8-277A7FB10226}" srcOrd="7" destOrd="0" presId="urn:microsoft.com/office/officeart/2005/8/layout/gear1"/>
    <dgm:cxn modelId="{C5ACAC6A-4489-459D-B99D-5008D578E6C8}" type="presParOf" srcId="{FC643D0B-A1A3-495C-B67C-1E6944CFAFCE}" destId="{1B48B33D-0F48-4C68-8E73-49C9024A20F5}" srcOrd="8" destOrd="0" presId="urn:microsoft.com/office/officeart/2005/8/layout/gear1"/>
    <dgm:cxn modelId="{C1E99A11-99B9-4886-9C6C-8E3E66843435}" type="presParOf" srcId="{FC643D0B-A1A3-495C-B67C-1E6944CFAFCE}" destId="{4E876B7A-87AB-42A8-849E-38B8B0C4C64C}" srcOrd="9" destOrd="0" presId="urn:microsoft.com/office/officeart/2005/8/layout/gear1"/>
    <dgm:cxn modelId="{7F6ED690-60FB-4263-9AF1-C52A9677295D}" type="presParOf" srcId="{FC643D0B-A1A3-495C-B67C-1E6944CFAFCE}" destId="{6E7BAEEA-CFE1-483E-B4C9-83C4CED99324}" srcOrd="10" destOrd="0" presId="urn:microsoft.com/office/officeart/2005/8/layout/gear1"/>
    <dgm:cxn modelId="{BD10F55C-75C6-401C-AEA4-AF6BD2382160}" type="presParOf" srcId="{FC643D0B-A1A3-495C-B67C-1E6944CFAFCE}" destId="{408DAA2B-D095-4479-BCA1-879C50351ED6}" srcOrd="11" destOrd="0" presId="urn:microsoft.com/office/officeart/2005/8/layout/gear1"/>
    <dgm:cxn modelId="{98DF5CE8-7B56-4C09-85D2-1A5D2D591533}" type="presParOf" srcId="{FC643D0B-A1A3-495C-B67C-1E6944CFAFCE}" destId="{0CE9D8B4-5206-4084-89B0-11C6E9AC3D1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607731-831C-4862-8ABE-CBD78B0EA15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A9BC5-E3A4-41E2-9522-FF756ED8F55C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en-US" sz="2400" b="1" dirty="0">
              <a:solidFill>
                <a:schemeClr val="bg2">
                  <a:lumMod val="25000"/>
                </a:schemeClr>
              </a:solidFill>
            </a:rPr>
            <a:t>I</a:t>
          </a:r>
          <a:endParaRPr lang="ru-RU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23D78BB9-79E7-4236-BA64-350DC30E07F5}" type="parTrans" cxnId="{563757E6-06F5-45E8-811D-0D9641D6058F}">
      <dgm:prSet/>
      <dgm:spPr/>
      <dgm:t>
        <a:bodyPr/>
        <a:lstStyle/>
        <a:p>
          <a:endParaRPr lang="ru-RU"/>
        </a:p>
      </dgm:t>
    </dgm:pt>
    <dgm:pt modelId="{0DD5C8B9-5EFA-46CE-887F-58A7B8051C11}" type="sibTrans" cxnId="{563757E6-06F5-45E8-811D-0D9641D6058F}">
      <dgm:prSet/>
      <dgm:spPr/>
      <dgm:t>
        <a:bodyPr/>
        <a:lstStyle/>
        <a:p>
          <a:endParaRPr lang="ru-RU"/>
        </a:p>
      </dgm:t>
    </dgm:pt>
    <dgm:pt modelId="{EAB469DB-0AD7-4E63-AFC9-30EFEF4F4989}">
      <dgm:prSet phldrT="[Текст]" custT="1"/>
      <dgm:spPr/>
      <dgm:t>
        <a:bodyPr/>
        <a:lstStyle/>
        <a:p>
          <a:r>
            <a:rPr lang="ru-RU" sz="2800" dirty="0">
              <a:solidFill>
                <a:schemeClr val="bg2">
                  <a:lumMod val="25000"/>
                </a:schemeClr>
              </a:solidFill>
            </a:rPr>
            <a:t>Организационный</a:t>
          </a:r>
          <a:r>
            <a:rPr lang="ru-RU" sz="19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9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900" dirty="0"/>
            <a:t>                        </a:t>
          </a:r>
          <a:r>
            <a:rPr lang="ru-RU" sz="1900" i="1" dirty="0"/>
            <a:t>Август-октябрь</a:t>
          </a:r>
        </a:p>
      </dgm:t>
    </dgm:pt>
    <dgm:pt modelId="{3EDC7176-F39A-4D1E-ACA3-B4592AA30A3C}" type="parTrans" cxnId="{77FA629A-BEEE-4736-8790-22D18EFB9404}">
      <dgm:prSet/>
      <dgm:spPr/>
      <dgm:t>
        <a:bodyPr/>
        <a:lstStyle/>
        <a:p>
          <a:endParaRPr lang="ru-RU"/>
        </a:p>
      </dgm:t>
    </dgm:pt>
    <dgm:pt modelId="{AC158F5D-C693-41B9-AC51-1E6D6FC49524}" type="sibTrans" cxnId="{77FA629A-BEEE-4736-8790-22D18EFB9404}">
      <dgm:prSet/>
      <dgm:spPr/>
      <dgm:t>
        <a:bodyPr/>
        <a:lstStyle/>
        <a:p>
          <a:endParaRPr lang="ru-RU"/>
        </a:p>
      </dgm:t>
    </dgm:pt>
    <dgm:pt modelId="{37D7ADC6-3030-445E-A8E8-60309B45E9C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en-US" sz="2400" b="1" dirty="0">
              <a:solidFill>
                <a:schemeClr val="bg2">
                  <a:lumMod val="25000"/>
                </a:schemeClr>
              </a:solidFill>
            </a:rPr>
            <a:t>II</a:t>
          </a:r>
          <a:endParaRPr lang="ru-RU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FDC1441D-AFDB-4E70-BF3C-AD291AC31838}" type="parTrans" cxnId="{8B1629E2-86E0-47C3-B8B7-186D8EBB7CE0}">
      <dgm:prSet/>
      <dgm:spPr/>
      <dgm:t>
        <a:bodyPr/>
        <a:lstStyle/>
        <a:p>
          <a:endParaRPr lang="ru-RU"/>
        </a:p>
      </dgm:t>
    </dgm:pt>
    <dgm:pt modelId="{9DB27105-AC1B-4353-B8AC-1EC058311A2E}" type="sibTrans" cxnId="{8B1629E2-86E0-47C3-B8B7-186D8EBB7CE0}">
      <dgm:prSet/>
      <dgm:spPr/>
      <dgm:t>
        <a:bodyPr/>
        <a:lstStyle/>
        <a:p>
          <a:endParaRPr lang="ru-RU"/>
        </a:p>
      </dgm:t>
    </dgm:pt>
    <dgm:pt modelId="{92269D27-9DFC-4C8D-8C20-803B24DC2FF3}">
      <dgm:prSet phldrT="[Текст]" custT="1"/>
      <dgm:spPr/>
      <dgm:t>
        <a:bodyPr/>
        <a:lstStyle/>
        <a:p>
          <a:r>
            <a:rPr lang="ru-RU" sz="2800" dirty="0">
              <a:solidFill>
                <a:schemeClr val="bg2">
                  <a:lumMod val="25000"/>
                </a:schemeClr>
              </a:solidFill>
            </a:rPr>
            <a:t>Информационный</a:t>
          </a:r>
          <a:r>
            <a:rPr lang="en-US" sz="28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2800" dirty="0"/>
            <a:t>                 </a:t>
          </a:r>
          <a:r>
            <a:rPr lang="ru-RU" sz="1900" i="1" dirty="0"/>
            <a:t>Ноябрь-январь</a:t>
          </a:r>
          <a:endParaRPr lang="ru-RU" sz="2800" i="1" dirty="0"/>
        </a:p>
      </dgm:t>
    </dgm:pt>
    <dgm:pt modelId="{4163B919-6EBD-4C71-BE83-608429192515}" type="parTrans" cxnId="{CCEC1A96-4C5B-4744-B1D5-FDA0481E5FE9}">
      <dgm:prSet/>
      <dgm:spPr/>
      <dgm:t>
        <a:bodyPr/>
        <a:lstStyle/>
        <a:p>
          <a:endParaRPr lang="ru-RU"/>
        </a:p>
      </dgm:t>
    </dgm:pt>
    <dgm:pt modelId="{8D410D4E-B96A-4C74-8079-17D07139CE4F}" type="sibTrans" cxnId="{CCEC1A96-4C5B-4744-B1D5-FDA0481E5FE9}">
      <dgm:prSet/>
      <dgm:spPr/>
      <dgm:t>
        <a:bodyPr/>
        <a:lstStyle/>
        <a:p>
          <a:endParaRPr lang="ru-RU"/>
        </a:p>
      </dgm:t>
    </dgm:pt>
    <dgm:pt modelId="{E513F698-E02A-413F-8279-BC80E107979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en-US" sz="2400" b="1" dirty="0">
              <a:solidFill>
                <a:schemeClr val="bg2">
                  <a:lumMod val="25000"/>
                </a:schemeClr>
              </a:solidFill>
            </a:rPr>
            <a:t>III</a:t>
          </a:r>
          <a:endParaRPr lang="ru-RU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35B68F1B-F5DD-49D8-80A4-43E53176D362}" type="parTrans" cxnId="{9E5BB306-8C6A-4CDB-BE17-F6EE6DB24145}">
      <dgm:prSet/>
      <dgm:spPr/>
      <dgm:t>
        <a:bodyPr/>
        <a:lstStyle/>
        <a:p>
          <a:endParaRPr lang="ru-RU"/>
        </a:p>
      </dgm:t>
    </dgm:pt>
    <dgm:pt modelId="{BF6E48A7-9AD7-4A1D-9E65-08C21DCE2C98}" type="sibTrans" cxnId="{9E5BB306-8C6A-4CDB-BE17-F6EE6DB24145}">
      <dgm:prSet/>
      <dgm:spPr/>
      <dgm:t>
        <a:bodyPr/>
        <a:lstStyle/>
        <a:p>
          <a:endParaRPr lang="ru-RU"/>
        </a:p>
      </dgm:t>
    </dgm:pt>
    <dgm:pt modelId="{BDAF22E6-71DB-435E-88D1-B1E126EB1B97}">
      <dgm:prSet phldrT="[Текст]" custT="1"/>
      <dgm:spPr/>
      <dgm:t>
        <a:bodyPr/>
        <a:lstStyle/>
        <a:p>
          <a:r>
            <a:rPr lang="ru-RU" sz="2800" dirty="0">
              <a:solidFill>
                <a:schemeClr val="bg2">
                  <a:lumMod val="25000"/>
                </a:schemeClr>
              </a:solidFill>
            </a:rPr>
            <a:t>Практический</a:t>
          </a:r>
          <a:r>
            <a:rPr lang="en-US" sz="2800" dirty="0"/>
            <a:t>                          </a:t>
          </a:r>
          <a:r>
            <a:rPr lang="ru-RU" sz="1900" i="1" dirty="0"/>
            <a:t>Октябрь-апрель</a:t>
          </a:r>
          <a:endParaRPr lang="ru-RU" sz="2800" i="1" dirty="0"/>
        </a:p>
      </dgm:t>
    </dgm:pt>
    <dgm:pt modelId="{164BECA2-5318-4632-84E1-D71138A57F52}" type="parTrans" cxnId="{1154B90B-BC52-48D5-BCAD-6DD16A3C5E7E}">
      <dgm:prSet/>
      <dgm:spPr/>
      <dgm:t>
        <a:bodyPr/>
        <a:lstStyle/>
        <a:p>
          <a:endParaRPr lang="ru-RU"/>
        </a:p>
      </dgm:t>
    </dgm:pt>
    <dgm:pt modelId="{9292780E-7575-48F1-9F60-5BF4664808C1}" type="sibTrans" cxnId="{1154B90B-BC52-48D5-BCAD-6DD16A3C5E7E}">
      <dgm:prSet/>
      <dgm:spPr/>
      <dgm:t>
        <a:bodyPr/>
        <a:lstStyle/>
        <a:p>
          <a:endParaRPr lang="ru-RU"/>
        </a:p>
      </dgm:t>
    </dgm:pt>
    <dgm:pt modelId="{BE2CCF0E-BAB2-4C2B-A03A-62215F439BD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bg2">
                  <a:lumMod val="25000"/>
                </a:schemeClr>
              </a:solidFill>
            </a:rPr>
            <a:t>IV</a:t>
          </a:r>
          <a:endParaRPr lang="ru-RU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7033E86D-45EE-49BD-BC0D-E78A673CC1CA}" type="parTrans" cxnId="{6B8C7C0C-6050-4152-9D85-DC2A6291B69A}">
      <dgm:prSet/>
      <dgm:spPr/>
      <dgm:t>
        <a:bodyPr/>
        <a:lstStyle/>
        <a:p>
          <a:endParaRPr lang="ru-RU"/>
        </a:p>
      </dgm:t>
    </dgm:pt>
    <dgm:pt modelId="{8F955E52-C806-4D44-961D-9A06E5246F22}" type="sibTrans" cxnId="{6B8C7C0C-6050-4152-9D85-DC2A6291B69A}">
      <dgm:prSet/>
      <dgm:spPr/>
      <dgm:t>
        <a:bodyPr/>
        <a:lstStyle/>
        <a:p>
          <a:endParaRPr lang="ru-RU"/>
        </a:p>
      </dgm:t>
    </dgm:pt>
    <dgm:pt modelId="{6FE79FAB-6424-4C2D-8B49-1A9C5E041165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bg2">
                  <a:lumMod val="25000"/>
                </a:schemeClr>
              </a:solidFill>
            </a:rPr>
            <a:t>V</a:t>
          </a:r>
          <a:endParaRPr lang="ru-RU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20926E0D-F225-4476-8015-143B1007FD74}" type="parTrans" cxnId="{DBD33010-791F-4AD1-93F5-9B1EFBAB856A}">
      <dgm:prSet/>
      <dgm:spPr/>
      <dgm:t>
        <a:bodyPr/>
        <a:lstStyle/>
        <a:p>
          <a:endParaRPr lang="ru-RU"/>
        </a:p>
      </dgm:t>
    </dgm:pt>
    <dgm:pt modelId="{9FE1C5EF-C687-49A3-9134-85ACFDB8C922}" type="sibTrans" cxnId="{DBD33010-791F-4AD1-93F5-9B1EFBAB856A}">
      <dgm:prSet/>
      <dgm:spPr/>
      <dgm:t>
        <a:bodyPr/>
        <a:lstStyle/>
        <a:p>
          <a:endParaRPr lang="ru-RU"/>
        </a:p>
      </dgm:t>
    </dgm:pt>
    <dgm:pt modelId="{BBBC76A8-FB93-458E-96EB-64AE721BAB01}">
      <dgm:prSet custT="1"/>
      <dgm:spPr/>
      <dgm:t>
        <a:bodyPr/>
        <a:lstStyle/>
        <a:p>
          <a:r>
            <a:rPr lang="ru-RU" sz="2800" dirty="0">
              <a:solidFill>
                <a:schemeClr val="bg2">
                  <a:lumMod val="25000"/>
                </a:schemeClr>
              </a:solidFill>
            </a:rPr>
            <a:t>Психологическая подготовка к ГИА</a:t>
          </a:r>
          <a:r>
            <a:rPr lang="en-US" sz="2800" dirty="0">
              <a:solidFill>
                <a:schemeClr val="bg2">
                  <a:lumMod val="25000"/>
                </a:schemeClr>
              </a:solidFill>
            </a:rPr>
            <a:t>              </a:t>
          </a:r>
          <a:r>
            <a:rPr lang="en-US" sz="2800" dirty="0"/>
            <a:t>			            </a:t>
          </a:r>
          <a:r>
            <a:rPr lang="ru-RU" sz="1900" i="1" dirty="0"/>
            <a:t>Сентябрь-май</a:t>
          </a:r>
          <a:endParaRPr lang="ru-RU" sz="2800" i="1" dirty="0"/>
        </a:p>
      </dgm:t>
    </dgm:pt>
    <dgm:pt modelId="{F3CF9B1E-06A4-4C27-B9FF-EF54B1B1A409}" type="parTrans" cxnId="{1E2317BD-7B04-4E40-8661-E7D799FF8C9A}">
      <dgm:prSet/>
      <dgm:spPr/>
      <dgm:t>
        <a:bodyPr/>
        <a:lstStyle/>
        <a:p>
          <a:endParaRPr lang="ru-RU"/>
        </a:p>
      </dgm:t>
    </dgm:pt>
    <dgm:pt modelId="{84D07F5E-3A0D-4B4C-98CF-5B8882A073D5}" type="sibTrans" cxnId="{1E2317BD-7B04-4E40-8661-E7D799FF8C9A}">
      <dgm:prSet/>
      <dgm:spPr/>
      <dgm:t>
        <a:bodyPr/>
        <a:lstStyle/>
        <a:p>
          <a:endParaRPr lang="ru-RU"/>
        </a:p>
      </dgm:t>
    </dgm:pt>
    <dgm:pt modelId="{67CB3A9C-72D5-40F0-9581-7AF4474B0CFB}">
      <dgm:prSet custT="1"/>
      <dgm:spPr/>
      <dgm:t>
        <a:bodyPr/>
        <a:lstStyle/>
        <a:p>
          <a:r>
            <a:rPr lang="ru-RU" sz="2800" dirty="0">
              <a:solidFill>
                <a:schemeClr val="bg2">
                  <a:lumMod val="25000"/>
                </a:schemeClr>
              </a:solidFill>
            </a:rPr>
            <a:t>Аналитический</a:t>
          </a:r>
          <a:r>
            <a:rPr lang="en-US" sz="2800" dirty="0"/>
            <a:t>                         </a:t>
          </a:r>
          <a:r>
            <a:rPr lang="ru-RU" sz="1900" i="1" dirty="0"/>
            <a:t>Июнь-август</a:t>
          </a:r>
          <a:endParaRPr lang="ru-RU" sz="2800" i="1" dirty="0"/>
        </a:p>
      </dgm:t>
    </dgm:pt>
    <dgm:pt modelId="{87D3FFD3-C6EC-4FE4-9D1A-64078F4D39DF}" type="parTrans" cxnId="{3D449F59-14EE-4A54-B2AE-342FBB933B18}">
      <dgm:prSet/>
      <dgm:spPr/>
      <dgm:t>
        <a:bodyPr/>
        <a:lstStyle/>
        <a:p>
          <a:endParaRPr lang="ru-RU"/>
        </a:p>
      </dgm:t>
    </dgm:pt>
    <dgm:pt modelId="{AB0FA15D-8EFE-4E5D-8D47-4EE86DD512C7}" type="sibTrans" cxnId="{3D449F59-14EE-4A54-B2AE-342FBB933B18}">
      <dgm:prSet/>
      <dgm:spPr/>
      <dgm:t>
        <a:bodyPr/>
        <a:lstStyle/>
        <a:p>
          <a:endParaRPr lang="ru-RU"/>
        </a:p>
      </dgm:t>
    </dgm:pt>
    <dgm:pt modelId="{5FFA857F-3611-42B6-9573-775D1956EE79}" type="pres">
      <dgm:prSet presAssocID="{05607731-831C-4862-8ABE-CBD78B0EA157}" presName="linearFlow" presStyleCnt="0">
        <dgm:presLayoutVars>
          <dgm:dir/>
          <dgm:animLvl val="lvl"/>
          <dgm:resizeHandles val="exact"/>
        </dgm:presLayoutVars>
      </dgm:prSet>
      <dgm:spPr/>
    </dgm:pt>
    <dgm:pt modelId="{8543F183-62BA-447A-8EA0-C1B3BB398BB9}" type="pres">
      <dgm:prSet presAssocID="{4AAA9BC5-E3A4-41E2-9522-FF756ED8F55C}" presName="composite" presStyleCnt="0"/>
      <dgm:spPr/>
    </dgm:pt>
    <dgm:pt modelId="{C6C50C7B-1037-4BD2-B44D-325C63DAB0E4}" type="pres">
      <dgm:prSet presAssocID="{4AAA9BC5-E3A4-41E2-9522-FF756ED8F55C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404DEB3-3E9D-4222-9C5E-02220CBE3B9D}" type="pres">
      <dgm:prSet presAssocID="{4AAA9BC5-E3A4-41E2-9522-FF756ED8F55C}" presName="descendantText" presStyleLbl="alignAcc1" presStyleIdx="0" presStyleCnt="5" custLinFactNeighborX="6" custLinFactNeighborY="1697">
        <dgm:presLayoutVars>
          <dgm:bulletEnabled val="1"/>
        </dgm:presLayoutVars>
      </dgm:prSet>
      <dgm:spPr/>
    </dgm:pt>
    <dgm:pt modelId="{6FF8039F-34A3-410B-9E7A-6800E4E0A6D4}" type="pres">
      <dgm:prSet presAssocID="{0DD5C8B9-5EFA-46CE-887F-58A7B8051C11}" presName="sp" presStyleCnt="0"/>
      <dgm:spPr/>
    </dgm:pt>
    <dgm:pt modelId="{309987CE-051C-418F-A222-20B35568DFD2}" type="pres">
      <dgm:prSet presAssocID="{37D7ADC6-3030-445E-A8E8-60309B45E9CB}" presName="composite" presStyleCnt="0"/>
      <dgm:spPr/>
    </dgm:pt>
    <dgm:pt modelId="{EB57EE30-76C4-486C-8129-774605BA02BE}" type="pres">
      <dgm:prSet presAssocID="{37D7ADC6-3030-445E-A8E8-60309B45E9CB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DECC5E4-7378-44D0-9C1F-1DC5E0A35702}" type="pres">
      <dgm:prSet presAssocID="{37D7ADC6-3030-445E-A8E8-60309B45E9CB}" presName="descendantText" presStyleLbl="alignAcc1" presStyleIdx="1" presStyleCnt="5">
        <dgm:presLayoutVars>
          <dgm:bulletEnabled val="1"/>
        </dgm:presLayoutVars>
      </dgm:prSet>
      <dgm:spPr/>
    </dgm:pt>
    <dgm:pt modelId="{0F318A94-71FF-481E-B9FC-3AF570DCDA27}" type="pres">
      <dgm:prSet presAssocID="{9DB27105-AC1B-4353-B8AC-1EC058311A2E}" presName="sp" presStyleCnt="0"/>
      <dgm:spPr/>
    </dgm:pt>
    <dgm:pt modelId="{34916578-0CA8-4205-AD2C-C2479C3F6320}" type="pres">
      <dgm:prSet presAssocID="{E513F698-E02A-413F-8279-BC80E107979C}" presName="composite" presStyleCnt="0"/>
      <dgm:spPr/>
    </dgm:pt>
    <dgm:pt modelId="{29BE4C2D-4183-4526-BA75-72C08F006B7D}" type="pres">
      <dgm:prSet presAssocID="{E513F698-E02A-413F-8279-BC80E107979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CADF03D-59D1-42BB-B36E-D5B3848FFE5C}" type="pres">
      <dgm:prSet presAssocID="{E513F698-E02A-413F-8279-BC80E107979C}" presName="descendantText" presStyleLbl="alignAcc1" presStyleIdx="2" presStyleCnt="5">
        <dgm:presLayoutVars>
          <dgm:bulletEnabled val="1"/>
        </dgm:presLayoutVars>
      </dgm:prSet>
      <dgm:spPr/>
    </dgm:pt>
    <dgm:pt modelId="{F9774E8D-53D1-4527-80C5-A5ECCBED2CA6}" type="pres">
      <dgm:prSet presAssocID="{BF6E48A7-9AD7-4A1D-9E65-08C21DCE2C98}" presName="sp" presStyleCnt="0"/>
      <dgm:spPr/>
    </dgm:pt>
    <dgm:pt modelId="{106F1585-6EAD-4178-A619-62F9C3CE550B}" type="pres">
      <dgm:prSet presAssocID="{BE2CCF0E-BAB2-4C2B-A03A-62215F439BD9}" presName="composite" presStyleCnt="0"/>
      <dgm:spPr/>
    </dgm:pt>
    <dgm:pt modelId="{D3050B6D-7D2D-4D0E-87E6-0D607B93610F}" type="pres">
      <dgm:prSet presAssocID="{BE2CCF0E-BAB2-4C2B-A03A-62215F439BD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F4D6AC1-4CB9-41ED-99EB-1F9E13F9C9AA}" type="pres">
      <dgm:prSet presAssocID="{BE2CCF0E-BAB2-4C2B-A03A-62215F439BD9}" presName="descendantText" presStyleLbl="alignAcc1" presStyleIdx="3" presStyleCnt="5">
        <dgm:presLayoutVars>
          <dgm:bulletEnabled val="1"/>
        </dgm:presLayoutVars>
      </dgm:prSet>
      <dgm:spPr/>
    </dgm:pt>
    <dgm:pt modelId="{2762CB8D-B698-4EB5-A934-9E3C7D8C7F55}" type="pres">
      <dgm:prSet presAssocID="{8F955E52-C806-4D44-961D-9A06E5246F22}" presName="sp" presStyleCnt="0"/>
      <dgm:spPr/>
    </dgm:pt>
    <dgm:pt modelId="{33B69D3D-049D-4AC6-B543-0AFA95B99A17}" type="pres">
      <dgm:prSet presAssocID="{6FE79FAB-6424-4C2D-8B49-1A9C5E041165}" presName="composite" presStyleCnt="0"/>
      <dgm:spPr/>
    </dgm:pt>
    <dgm:pt modelId="{94BB149C-49B9-4964-9FA6-5E8F5CD52D0A}" type="pres">
      <dgm:prSet presAssocID="{6FE79FAB-6424-4C2D-8B49-1A9C5E04116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2151D2C-6E0A-4ABC-99A7-09A0F6F60199}" type="pres">
      <dgm:prSet presAssocID="{6FE79FAB-6424-4C2D-8B49-1A9C5E04116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9E5BB306-8C6A-4CDB-BE17-F6EE6DB24145}" srcId="{05607731-831C-4862-8ABE-CBD78B0EA157}" destId="{E513F698-E02A-413F-8279-BC80E107979C}" srcOrd="2" destOrd="0" parTransId="{35B68F1B-F5DD-49D8-80A4-43E53176D362}" sibTransId="{BF6E48A7-9AD7-4A1D-9E65-08C21DCE2C98}"/>
    <dgm:cxn modelId="{FC8AE007-F11F-42CA-9B1E-904147A97C54}" type="presOf" srcId="{E513F698-E02A-413F-8279-BC80E107979C}" destId="{29BE4C2D-4183-4526-BA75-72C08F006B7D}" srcOrd="0" destOrd="0" presId="urn:microsoft.com/office/officeart/2005/8/layout/chevron2"/>
    <dgm:cxn modelId="{6ACE150A-873A-43F8-BFD3-D382FC571743}" type="presOf" srcId="{BBBC76A8-FB93-458E-96EB-64AE721BAB01}" destId="{EF4D6AC1-4CB9-41ED-99EB-1F9E13F9C9AA}" srcOrd="0" destOrd="0" presId="urn:microsoft.com/office/officeart/2005/8/layout/chevron2"/>
    <dgm:cxn modelId="{1154B90B-BC52-48D5-BCAD-6DD16A3C5E7E}" srcId="{E513F698-E02A-413F-8279-BC80E107979C}" destId="{BDAF22E6-71DB-435E-88D1-B1E126EB1B97}" srcOrd="0" destOrd="0" parTransId="{164BECA2-5318-4632-84E1-D71138A57F52}" sibTransId="{9292780E-7575-48F1-9F60-5BF4664808C1}"/>
    <dgm:cxn modelId="{6B8C7C0C-6050-4152-9D85-DC2A6291B69A}" srcId="{05607731-831C-4862-8ABE-CBD78B0EA157}" destId="{BE2CCF0E-BAB2-4C2B-A03A-62215F439BD9}" srcOrd="3" destOrd="0" parTransId="{7033E86D-45EE-49BD-BC0D-E78A673CC1CA}" sibTransId="{8F955E52-C806-4D44-961D-9A06E5246F22}"/>
    <dgm:cxn modelId="{DBD33010-791F-4AD1-93F5-9B1EFBAB856A}" srcId="{05607731-831C-4862-8ABE-CBD78B0EA157}" destId="{6FE79FAB-6424-4C2D-8B49-1A9C5E041165}" srcOrd="4" destOrd="0" parTransId="{20926E0D-F225-4476-8015-143B1007FD74}" sibTransId="{9FE1C5EF-C687-49A3-9134-85ACFDB8C922}"/>
    <dgm:cxn modelId="{9303B91F-21C0-4439-82F9-C2B12BF1DE16}" type="presOf" srcId="{EAB469DB-0AD7-4E63-AFC9-30EFEF4F4989}" destId="{C404DEB3-3E9D-4222-9C5E-02220CBE3B9D}" srcOrd="0" destOrd="0" presId="urn:microsoft.com/office/officeart/2005/8/layout/chevron2"/>
    <dgm:cxn modelId="{9417D837-8594-4B6B-A35F-B032F669CD33}" type="presOf" srcId="{BDAF22E6-71DB-435E-88D1-B1E126EB1B97}" destId="{6CADF03D-59D1-42BB-B36E-D5B3848FFE5C}" srcOrd="0" destOrd="0" presId="urn:microsoft.com/office/officeart/2005/8/layout/chevron2"/>
    <dgm:cxn modelId="{3D449F59-14EE-4A54-B2AE-342FBB933B18}" srcId="{6FE79FAB-6424-4C2D-8B49-1A9C5E041165}" destId="{67CB3A9C-72D5-40F0-9581-7AF4474B0CFB}" srcOrd="0" destOrd="0" parTransId="{87D3FFD3-C6EC-4FE4-9D1A-64078F4D39DF}" sibTransId="{AB0FA15D-8EFE-4E5D-8D47-4EE86DD512C7}"/>
    <dgm:cxn modelId="{66E2107D-4436-45FB-92DB-D5F3CF53AB94}" type="presOf" srcId="{37D7ADC6-3030-445E-A8E8-60309B45E9CB}" destId="{EB57EE30-76C4-486C-8129-774605BA02BE}" srcOrd="0" destOrd="0" presId="urn:microsoft.com/office/officeart/2005/8/layout/chevron2"/>
    <dgm:cxn modelId="{B555BD89-0EE1-49C1-AB33-3444F16EDC90}" type="presOf" srcId="{92269D27-9DFC-4C8D-8C20-803B24DC2FF3}" destId="{0DECC5E4-7378-44D0-9C1F-1DC5E0A35702}" srcOrd="0" destOrd="0" presId="urn:microsoft.com/office/officeart/2005/8/layout/chevron2"/>
    <dgm:cxn modelId="{CCEC1A96-4C5B-4744-B1D5-FDA0481E5FE9}" srcId="{37D7ADC6-3030-445E-A8E8-60309B45E9CB}" destId="{92269D27-9DFC-4C8D-8C20-803B24DC2FF3}" srcOrd="0" destOrd="0" parTransId="{4163B919-6EBD-4C71-BE83-608429192515}" sibTransId="{8D410D4E-B96A-4C74-8079-17D07139CE4F}"/>
    <dgm:cxn modelId="{77FA629A-BEEE-4736-8790-22D18EFB9404}" srcId="{4AAA9BC5-E3A4-41E2-9522-FF756ED8F55C}" destId="{EAB469DB-0AD7-4E63-AFC9-30EFEF4F4989}" srcOrd="0" destOrd="0" parTransId="{3EDC7176-F39A-4D1E-ACA3-B4592AA30A3C}" sibTransId="{AC158F5D-C693-41B9-AC51-1E6D6FC49524}"/>
    <dgm:cxn modelId="{267AD39D-24D2-464B-894F-2F44BBE77F5A}" type="presOf" srcId="{BE2CCF0E-BAB2-4C2B-A03A-62215F439BD9}" destId="{D3050B6D-7D2D-4D0E-87E6-0D607B93610F}" srcOrd="0" destOrd="0" presId="urn:microsoft.com/office/officeart/2005/8/layout/chevron2"/>
    <dgm:cxn modelId="{9BEC14A9-6310-4194-8E07-0A0BC4FCEAA4}" type="presOf" srcId="{05607731-831C-4862-8ABE-CBD78B0EA157}" destId="{5FFA857F-3611-42B6-9573-775D1956EE79}" srcOrd="0" destOrd="0" presId="urn:microsoft.com/office/officeart/2005/8/layout/chevron2"/>
    <dgm:cxn modelId="{ECF14BB8-888B-48B9-B429-34D0F339C93B}" type="presOf" srcId="{67CB3A9C-72D5-40F0-9581-7AF4474B0CFB}" destId="{D2151D2C-6E0A-4ABC-99A7-09A0F6F60199}" srcOrd="0" destOrd="0" presId="urn:microsoft.com/office/officeart/2005/8/layout/chevron2"/>
    <dgm:cxn modelId="{1E2317BD-7B04-4E40-8661-E7D799FF8C9A}" srcId="{BE2CCF0E-BAB2-4C2B-A03A-62215F439BD9}" destId="{BBBC76A8-FB93-458E-96EB-64AE721BAB01}" srcOrd="0" destOrd="0" parTransId="{F3CF9B1E-06A4-4C27-B9FF-EF54B1B1A409}" sibTransId="{84D07F5E-3A0D-4B4C-98CF-5B8882A073D5}"/>
    <dgm:cxn modelId="{8B1629E2-86E0-47C3-B8B7-186D8EBB7CE0}" srcId="{05607731-831C-4862-8ABE-CBD78B0EA157}" destId="{37D7ADC6-3030-445E-A8E8-60309B45E9CB}" srcOrd="1" destOrd="0" parTransId="{FDC1441D-AFDB-4E70-BF3C-AD291AC31838}" sibTransId="{9DB27105-AC1B-4353-B8AC-1EC058311A2E}"/>
    <dgm:cxn modelId="{563757E6-06F5-45E8-811D-0D9641D6058F}" srcId="{05607731-831C-4862-8ABE-CBD78B0EA157}" destId="{4AAA9BC5-E3A4-41E2-9522-FF756ED8F55C}" srcOrd="0" destOrd="0" parTransId="{23D78BB9-79E7-4236-BA64-350DC30E07F5}" sibTransId="{0DD5C8B9-5EFA-46CE-887F-58A7B8051C11}"/>
    <dgm:cxn modelId="{FD00B0F8-AC6B-4FA6-BEBB-0DB77D3B7198}" type="presOf" srcId="{6FE79FAB-6424-4C2D-8B49-1A9C5E041165}" destId="{94BB149C-49B9-4964-9FA6-5E8F5CD52D0A}" srcOrd="0" destOrd="0" presId="urn:microsoft.com/office/officeart/2005/8/layout/chevron2"/>
    <dgm:cxn modelId="{B3A75FFF-D154-4B4B-A81D-344281A31CC4}" type="presOf" srcId="{4AAA9BC5-E3A4-41E2-9522-FF756ED8F55C}" destId="{C6C50C7B-1037-4BD2-B44D-325C63DAB0E4}" srcOrd="0" destOrd="0" presId="urn:microsoft.com/office/officeart/2005/8/layout/chevron2"/>
    <dgm:cxn modelId="{DEFBEA51-4ABA-4A32-B4A3-B74A0395D240}" type="presParOf" srcId="{5FFA857F-3611-42B6-9573-775D1956EE79}" destId="{8543F183-62BA-447A-8EA0-C1B3BB398BB9}" srcOrd="0" destOrd="0" presId="urn:microsoft.com/office/officeart/2005/8/layout/chevron2"/>
    <dgm:cxn modelId="{5346050C-43E0-4AC5-A732-1583C5F6099D}" type="presParOf" srcId="{8543F183-62BA-447A-8EA0-C1B3BB398BB9}" destId="{C6C50C7B-1037-4BD2-B44D-325C63DAB0E4}" srcOrd="0" destOrd="0" presId="urn:microsoft.com/office/officeart/2005/8/layout/chevron2"/>
    <dgm:cxn modelId="{13A78A04-A358-4D8E-8A87-1579727C5A45}" type="presParOf" srcId="{8543F183-62BA-447A-8EA0-C1B3BB398BB9}" destId="{C404DEB3-3E9D-4222-9C5E-02220CBE3B9D}" srcOrd="1" destOrd="0" presId="urn:microsoft.com/office/officeart/2005/8/layout/chevron2"/>
    <dgm:cxn modelId="{D515D4E9-CB5A-4FAC-816E-8DC14BA5BB96}" type="presParOf" srcId="{5FFA857F-3611-42B6-9573-775D1956EE79}" destId="{6FF8039F-34A3-410B-9E7A-6800E4E0A6D4}" srcOrd="1" destOrd="0" presId="urn:microsoft.com/office/officeart/2005/8/layout/chevron2"/>
    <dgm:cxn modelId="{EA815D15-D348-4163-AA13-301B30DDB676}" type="presParOf" srcId="{5FFA857F-3611-42B6-9573-775D1956EE79}" destId="{309987CE-051C-418F-A222-20B35568DFD2}" srcOrd="2" destOrd="0" presId="urn:microsoft.com/office/officeart/2005/8/layout/chevron2"/>
    <dgm:cxn modelId="{AED9F7EF-81C5-4587-B764-3830C56E4915}" type="presParOf" srcId="{309987CE-051C-418F-A222-20B35568DFD2}" destId="{EB57EE30-76C4-486C-8129-774605BA02BE}" srcOrd="0" destOrd="0" presId="urn:microsoft.com/office/officeart/2005/8/layout/chevron2"/>
    <dgm:cxn modelId="{AD92F43C-8772-474F-9621-0ED662F865B1}" type="presParOf" srcId="{309987CE-051C-418F-A222-20B35568DFD2}" destId="{0DECC5E4-7378-44D0-9C1F-1DC5E0A35702}" srcOrd="1" destOrd="0" presId="urn:microsoft.com/office/officeart/2005/8/layout/chevron2"/>
    <dgm:cxn modelId="{FC8D9AED-32D4-43B0-A55D-0DF44531F4EF}" type="presParOf" srcId="{5FFA857F-3611-42B6-9573-775D1956EE79}" destId="{0F318A94-71FF-481E-B9FC-3AF570DCDA27}" srcOrd="3" destOrd="0" presId="urn:microsoft.com/office/officeart/2005/8/layout/chevron2"/>
    <dgm:cxn modelId="{82D49B6B-E957-48A3-B412-9DCA882600B0}" type="presParOf" srcId="{5FFA857F-3611-42B6-9573-775D1956EE79}" destId="{34916578-0CA8-4205-AD2C-C2479C3F6320}" srcOrd="4" destOrd="0" presId="urn:microsoft.com/office/officeart/2005/8/layout/chevron2"/>
    <dgm:cxn modelId="{DE9AC1D2-018A-468E-964A-A4E2028F5196}" type="presParOf" srcId="{34916578-0CA8-4205-AD2C-C2479C3F6320}" destId="{29BE4C2D-4183-4526-BA75-72C08F006B7D}" srcOrd="0" destOrd="0" presId="urn:microsoft.com/office/officeart/2005/8/layout/chevron2"/>
    <dgm:cxn modelId="{A49A779B-CB69-435E-A51C-BFD299B693B1}" type="presParOf" srcId="{34916578-0CA8-4205-AD2C-C2479C3F6320}" destId="{6CADF03D-59D1-42BB-B36E-D5B3848FFE5C}" srcOrd="1" destOrd="0" presId="urn:microsoft.com/office/officeart/2005/8/layout/chevron2"/>
    <dgm:cxn modelId="{F488C270-46E5-4159-9864-9E9DD175ACA8}" type="presParOf" srcId="{5FFA857F-3611-42B6-9573-775D1956EE79}" destId="{F9774E8D-53D1-4527-80C5-A5ECCBED2CA6}" srcOrd="5" destOrd="0" presId="urn:microsoft.com/office/officeart/2005/8/layout/chevron2"/>
    <dgm:cxn modelId="{C33CB7BE-87BB-49D2-81A9-225A8DAD90A5}" type="presParOf" srcId="{5FFA857F-3611-42B6-9573-775D1956EE79}" destId="{106F1585-6EAD-4178-A619-62F9C3CE550B}" srcOrd="6" destOrd="0" presId="urn:microsoft.com/office/officeart/2005/8/layout/chevron2"/>
    <dgm:cxn modelId="{EE5553AD-FEDF-4641-8417-F8B4D0F411D4}" type="presParOf" srcId="{106F1585-6EAD-4178-A619-62F9C3CE550B}" destId="{D3050B6D-7D2D-4D0E-87E6-0D607B93610F}" srcOrd="0" destOrd="0" presId="urn:microsoft.com/office/officeart/2005/8/layout/chevron2"/>
    <dgm:cxn modelId="{25EA4A66-89AA-46E0-82D7-DF1B466FF5C9}" type="presParOf" srcId="{106F1585-6EAD-4178-A619-62F9C3CE550B}" destId="{EF4D6AC1-4CB9-41ED-99EB-1F9E13F9C9AA}" srcOrd="1" destOrd="0" presId="urn:microsoft.com/office/officeart/2005/8/layout/chevron2"/>
    <dgm:cxn modelId="{3E02EF65-FF3E-4616-A912-918892BC68D2}" type="presParOf" srcId="{5FFA857F-3611-42B6-9573-775D1956EE79}" destId="{2762CB8D-B698-4EB5-A934-9E3C7D8C7F55}" srcOrd="7" destOrd="0" presId="urn:microsoft.com/office/officeart/2005/8/layout/chevron2"/>
    <dgm:cxn modelId="{C9DD9470-75BB-42A3-AEA7-8A998C8FC530}" type="presParOf" srcId="{5FFA857F-3611-42B6-9573-775D1956EE79}" destId="{33B69D3D-049D-4AC6-B543-0AFA95B99A17}" srcOrd="8" destOrd="0" presId="urn:microsoft.com/office/officeart/2005/8/layout/chevron2"/>
    <dgm:cxn modelId="{7F50ECBC-3FA2-45E4-AD85-90ACF267B394}" type="presParOf" srcId="{33B69D3D-049D-4AC6-B543-0AFA95B99A17}" destId="{94BB149C-49B9-4964-9FA6-5E8F5CD52D0A}" srcOrd="0" destOrd="0" presId="urn:microsoft.com/office/officeart/2005/8/layout/chevron2"/>
    <dgm:cxn modelId="{ABC8DE5C-0879-4E3E-8F96-22BD74B7E1BB}" type="presParOf" srcId="{33B69D3D-049D-4AC6-B543-0AFA95B99A17}" destId="{D2151D2C-6E0A-4ABC-99A7-09A0F6F601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18736-E978-4B57-9C83-7D224BD19316}">
      <dsp:nvSpPr>
        <dsp:cNvPr id="0" name=""/>
        <dsp:cNvSpPr/>
      </dsp:nvSpPr>
      <dsp:spPr>
        <a:xfrm>
          <a:off x="4795672" y="668977"/>
          <a:ext cx="2736820" cy="2366392"/>
        </a:xfrm>
        <a:prstGeom prst="gear9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rgbClr r="0" g="0" b="0"/>
          </a:solidFill>
          <a:prstDash val="solid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>
              <a:solidFill>
                <a:schemeClr val="accent1">
                  <a:lumMod val="50000"/>
                </a:schemeClr>
              </a:solidFill>
            </a:rPr>
            <a:t>Информированная готовность</a:t>
          </a:r>
        </a:p>
      </dsp:txBody>
      <dsp:txXfrm>
        <a:off x="5318209" y="1223293"/>
        <a:ext cx="1691746" cy="1216374"/>
      </dsp:txXfrm>
    </dsp:sp>
    <dsp:sp modelId="{29F6DC7B-583D-4A63-8924-1B9878CA0A1B}">
      <dsp:nvSpPr>
        <dsp:cNvPr id="0" name=""/>
        <dsp:cNvSpPr/>
      </dsp:nvSpPr>
      <dsp:spPr>
        <a:xfrm>
          <a:off x="0" y="2790638"/>
          <a:ext cx="2858503" cy="2698335"/>
        </a:xfrm>
        <a:prstGeom prst="gear6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>
              <a:solidFill>
                <a:schemeClr val="bg1"/>
              </a:solidFill>
            </a:rPr>
            <a:t>Психологическая готовность</a:t>
          </a:r>
        </a:p>
      </dsp:txBody>
      <dsp:txXfrm>
        <a:off x="702596" y="3474058"/>
        <a:ext cx="1453311" cy="1331495"/>
      </dsp:txXfrm>
    </dsp:sp>
    <dsp:sp modelId="{A986F46E-128F-459E-A38A-241C0CB9653B}">
      <dsp:nvSpPr>
        <dsp:cNvPr id="0" name=""/>
        <dsp:cNvSpPr/>
      </dsp:nvSpPr>
      <dsp:spPr>
        <a:xfrm rot="20700000">
          <a:off x="391282" y="281894"/>
          <a:ext cx="2478592" cy="2280852"/>
        </a:xfrm>
        <a:prstGeom prst="gear6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rgbClr val="1C1C1C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i="1" kern="1200" dirty="0">
              <a:solidFill>
                <a:schemeClr val="tx1"/>
              </a:solidFill>
            </a:rPr>
            <a:t>Предметная готовность</a:t>
          </a:r>
        </a:p>
      </dsp:txBody>
      <dsp:txXfrm rot="-20700000">
        <a:off x="946639" y="770423"/>
        <a:ext cx="1367879" cy="1303793"/>
      </dsp:txXfrm>
    </dsp:sp>
    <dsp:sp modelId="{6E7BAEEA-CFE1-483E-B4C9-83C4CED99324}">
      <dsp:nvSpPr>
        <dsp:cNvPr id="0" name=""/>
        <dsp:cNvSpPr/>
      </dsp:nvSpPr>
      <dsp:spPr>
        <a:xfrm rot="3167498">
          <a:off x="5398099" y="4080184"/>
          <a:ext cx="118477" cy="50505"/>
        </a:xfrm>
        <a:prstGeom prst="circularArrow">
          <a:avLst>
            <a:gd name="adj1" fmla="val 4688"/>
            <a:gd name="adj2" fmla="val 299029"/>
            <a:gd name="adj3" fmla="val 2540338"/>
            <a:gd name="adj4" fmla="val 1581015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DAA2B-D095-4479-BCA1-879C50351ED6}">
      <dsp:nvSpPr>
        <dsp:cNvPr id="0" name=""/>
        <dsp:cNvSpPr/>
      </dsp:nvSpPr>
      <dsp:spPr>
        <a:xfrm flipH="1" flipV="1">
          <a:off x="2929340" y="2625620"/>
          <a:ext cx="739327" cy="159135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9D8B4-5206-4084-89B0-11C6E9AC3D1A}">
      <dsp:nvSpPr>
        <dsp:cNvPr id="0" name=""/>
        <dsp:cNvSpPr/>
      </dsp:nvSpPr>
      <dsp:spPr>
        <a:xfrm rot="4884249" flipH="1">
          <a:off x="4000820" y="1284613"/>
          <a:ext cx="156958" cy="480381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50C7B-1037-4BD2-B44D-325C63DAB0E4}">
      <dsp:nvSpPr>
        <dsp:cNvPr id="0" name=""/>
        <dsp:cNvSpPr/>
      </dsp:nvSpPr>
      <dsp:spPr>
        <a:xfrm rot="5400000">
          <a:off x="-147862" y="150683"/>
          <a:ext cx="985747" cy="690023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>
                  <a:lumMod val="25000"/>
                </a:schemeClr>
              </a:solidFill>
            </a:rPr>
            <a:t>I</a:t>
          </a:r>
          <a:endParaRPr lang="ru-RU" sz="2400" b="1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" y="347833"/>
        <a:ext cx="690023" cy="295724"/>
      </dsp:txXfrm>
    </dsp:sp>
    <dsp:sp modelId="{C404DEB3-3E9D-4222-9C5E-02220CBE3B9D}">
      <dsp:nvSpPr>
        <dsp:cNvPr id="0" name=""/>
        <dsp:cNvSpPr/>
      </dsp:nvSpPr>
      <dsp:spPr>
        <a:xfrm rot="5400000">
          <a:off x="3774970" y="-3071246"/>
          <a:ext cx="641072" cy="68109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solidFill>
                <a:schemeClr val="bg2">
                  <a:lumMod val="25000"/>
                </a:schemeClr>
              </a:solidFill>
            </a:rPr>
            <a:t>Организационный</a:t>
          </a:r>
          <a:r>
            <a:rPr lang="ru-RU" sz="19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9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900" kern="1200" dirty="0"/>
            <a:t>                        </a:t>
          </a:r>
          <a:r>
            <a:rPr lang="ru-RU" sz="1900" i="1" kern="1200" dirty="0"/>
            <a:t>Август-октябрь</a:t>
          </a:r>
        </a:p>
      </dsp:txBody>
      <dsp:txXfrm rot="-5400000">
        <a:off x="690024" y="44995"/>
        <a:ext cx="6779671" cy="578482"/>
      </dsp:txXfrm>
    </dsp:sp>
    <dsp:sp modelId="{EB57EE30-76C4-486C-8129-774605BA02BE}">
      <dsp:nvSpPr>
        <dsp:cNvPr id="0" name=""/>
        <dsp:cNvSpPr/>
      </dsp:nvSpPr>
      <dsp:spPr>
        <a:xfrm rot="5400000">
          <a:off x="-147862" y="1018059"/>
          <a:ext cx="985747" cy="69002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>
                  <a:lumMod val="25000"/>
                </a:schemeClr>
              </a:solidFill>
            </a:rPr>
            <a:t>II</a:t>
          </a:r>
          <a:endParaRPr lang="ru-RU" sz="2400" b="1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" y="1215209"/>
        <a:ext cx="690023" cy="295724"/>
      </dsp:txXfrm>
    </dsp:sp>
    <dsp:sp modelId="{0DECC5E4-7378-44D0-9C1F-1DC5E0A35702}">
      <dsp:nvSpPr>
        <dsp:cNvPr id="0" name=""/>
        <dsp:cNvSpPr/>
      </dsp:nvSpPr>
      <dsp:spPr>
        <a:xfrm rot="5400000">
          <a:off x="3775138" y="-2214918"/>
          <a:ext cx="640735" cy="68109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solidFill>
                <a:schemeClr val="bg2">
                  <a:lumMod val="25000"/>
                </a:schemeClr>
              </a:solidFill>
            </a:rPr>
            <a:t>Информационный</a:t>
          </a:r>
          <a:r>
            <a:rPr lang="en-US" sz="28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2800" kern="1200" dirty="0"/>
            <a:t>                 </a:t>
          </a:r>
          <a:r>
            <a:rPr lang="ru-RU" sz="1900" i="1" kern="1200" dirty="0"/>
            <a:t>Ноябрь-январь</a:t>
          </a:r>
          <a:endParaRPr lang="ru-RU" sz="2800" i="1" kern="1200" dirty="0"/>
        </a:p>
      </dsp:txBody>
      <dsp:txXfrm rot="-5400000">
        <a:off x="690023" y="901475"/>
        <a:ext cx="6779688" cy="578179"/>
      </dsp:txXfrm>
    </dsp:sp>
    <dsp:sp modelId="{29BE4C2D-4183-4526-BA75-72C08F006B7D}">
      <dsp:nvSpPr>
        <dsp:cNvPr id="0" name=""/>
        <dsp:cNvSpPr/>
      </dsp:nvSpPr>
      <dsp:spPr>
        <a:xfrm rot="5400000">
          <a:off x="-147862" y="1885434"/>
          <a:ext cx="985747" cy="690023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>
                  <a:lumMod val="25000"/>
                </a:schemeClr>
              </a:solidFill>
            </a:rPr>
            <a:t>III</a:t>
          </a:r>
          <a:endParaRPr lang="ru-RU" sz="2400" b="1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" y="2082584"/>
        <a:ext cx="690023" cy="295724"/>
      </dsp:txXfrm>
    </dsp:sp>
    <dsp:sp modelId="{6CADF03D-59D1-42BB-B36E-D5B3848FFE5C}">
      <dsp:nvSpPr>
        <dsp:cNvPr id="0" name=""/>
        <dsp:cNvSpPr/>
      </dsp:nvSpPr>
      <dsp:spPr>
        <a:xfrm rot="5400000">
          <a:off x="3775138" y="-1347543"/>
          <a:ext cx="640735" cy="68109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solidFill>
                <a:schemeClr val="bg2">
                  <a:lumMod val="25000"/>
                </a:schemeClr>
              </a:solidFill>
            </a:rPr>
            <a:t>Практический</a:t>
          </a:r>
          <a:r>
            <a:rPr lang="en-US" sz="2800" kern="1200" dirty="0"/>
            <a:t>                          </a:t>
          </a:r>
          <a:r>
            <a:rPr lang="ru-RU" sz="1900" i="1" kern="1200" dirty="0"/>
            <a:t>Октябрь-апрель</a:t>
          </a:r>
          <a:endParaRPr lang="ru-RU" sz="2800" i="1" kern="1200" dirty="0"/>
        </a:p>
      </dsp:txBody>
      <dsp:txXfrm rot="-5400000">
        <a:off x="690023" y="1768850"/>
        <a:ext cx="6779688" cy="578179"/>
      </dsp:txXfrm>
    </dsp:sp>
    <dsp:sp modelId="{D3050B6D-7D2D-4D0E-87E6-0D607B93610F}">
      <dsp:nvSpPr>
        <dsp:cNvPr id="0" name=""/>
        <dsp:cNvSpPr/>
      </dsp:nvSpPr>
      <dsp:spPr>
        <a:xfrm rot="5400000">
          <a:off x="-147862" y="2752809"/>
          <a:ext cx="985747" cy="690023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>
                  <a:lumMod val="25000"/>
                </a:schemeClr>
              </a:solidFill>
            </a:rPr>
            <a:t>IV</a:t>
          </a:r>
          <a:endParaRPr lang="ru-RU" sz="2400" b="1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" y="2949959"/>
        <a:ext cx="690023" cy="295724"/>
      </dsp:txXfrm>
    </dsp:sp>
    <dsp:sp modelId="{EF4D6AC1-4CB9-41ED-99EB-1F9E13F9C9AA}">
      <dsp:nvSpPr>
        <dsp:cNvPr id="0" name=""/>
        <dsp:cNvSpPr/>
      </dsp:nvSpPr>
      <dsp:spPr>
        <a:xfrm rot="5400000">
          <a:off x="3775138" y="-480167"/>
          <a:ext cx="640735" cy="68109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solidFill>
                <a:schemeClr val="bg2">
                  <a:lumMod val="25000"/>
                </a:schemeClr>
              </a:solidFill>
            </a:rPr>
            <a:t>Психологическая подготовка к ГИА</a:t>
          </a:r>
          <a:r>
            <a:rPr lang="en-US" sz="2800" kern="1200" dirty="0">
              <a:solidFill>
                <a:schemeClr val="bg2">
                  <a:lumMod val="25000"/>
                </a:schemeClr>
              </a:solidFill>
            </a:rPr>
            <a:t>              </a:t>
          </a:r>
          <a:r>
            <a:rPr lang="en-US" sz="2800" kern="1200" dirty="0"/>
            <a:t>			            </a:t>
          </a:r>
          <a:r>
            <a:rPr lang="ru-RU" sz="1900" i="1" kern="1200" dirty="0"/>
            <a:t>Сентябрь-май</a:t>
          </a:r>
          <a:endParaRPr lang="ru-RU" sz="2800" i="1" kern="1200" dirty="0"/>
        </a:p>
      </dsp:txBody>
      <dsp:txXfrm rot="-5400000">
        <a:off x="690023" y="2636226"/>
        <a:ext cx="6779688" cy="578179"/>
      </dsp:txXfrm>
    </dsp:sp>
    <dsp:sp modelId="{94BB149C-49B9-4964-9FA6-5E8F5CD52D0A}">
      <dsp:nvSpPr>
        <dsp:cNvPr id="0" name=""/>
        <dsp:cNvSpPr/>
      </dsp:nvSpPr>
      <dsp:spPr>
        <a:xfrm rot="5400000">
          <a:off x="-147862" y="3620184"/>
          <a:ext cx="985747" cy="690023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>
                  <a:lumMod val="25000"/>
                </a:schemeClr>
              </a:solidFill>
            </a:rPr>
            <a:t>V</a:t>
          </a:r>
          <a:endParaRPr lang="ru-RU" sz="2400" b="1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" y="3817334"/>
        <a:ext cx="690023" cy="295724"/>
      </dsp:txXfrm>
    </dsp:sp>
    <dsp:sp modelId="{D2151D2C-6E0A-4ABC-99A7-09A0F6F60199}">
      <dsp:nvSpPr>
        <dsp:cNvPr id="0" name=""/>
        <dsp:cNvSpPr/>
      </dsp:nvSpPr>
      <dsp:spPr>
        <a:xfrm rot="5400000">
          <a:off x="3775138" y="387207"/>
          <a:ext cx="640735" cy="68109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solidFill>
                <a:schemeClr val="bg2">
                  <a:lumMod val="25000"/>
                </a:schemeClr>
              </a:solidFill>
            </a:rPr>
            <a:t>Аналитический</a:t>
          </a:r>
          <a:r>
            <a:rPr lang="en-US" sz="2800" kern="1200" dirty="0"/>
            <a:t>                         </a:t>
          </a:r>
          <a:r>
            <a:rPr lang="ru-RU" sz="1900" i="1" kern="1200" dirty="0"/>
            <a:t>Июнь-август</a:t>
          </a:r>
          <a:endParaRPr lang="ru-RU" sz="2800" i="1" kern="1200" dirty="0"/>
        </a:p>
      </dsp:txBody>
      <dsp:txXfrm rot="-5400000">
        <a:off x="690023" y="3503600"/>
        <a:ext cx="6779688" cy="578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FA4B58A7-3B52-475A-B24F-6860B55F443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10E61625-7CA6-4CC7-88B0-7E06C64B6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22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524FA-F094-43E3-8DB0-9616013A6E92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1644F-CAED-473C-B674-E6632B753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9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1644F-CAED-473C-B674-E6632B7532C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5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C5800A4-7D35-4D89-B328-C00594ED2DF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26714"/>
          </a:xfrm>
          <a:prstGeom prst="flowChartDocumen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135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588224" y="4553744"/>
            <a:ext cx="2304256" cy="23042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>
            <a:lvl1pPr>
              <a:defRPr sz="48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3C3C-77A6-4E2F-B317-2218C5F976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6EE00-C4B7-4B33-89C6-10896FD168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2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705872"/>
            <a:ext cx="1152128" cy="11521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9B9F-9E42-400C-8B50-4CF49BA12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758B-7105-4A06-8923-3F8396FD5C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5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79512" y="0"/>
            <a:ext cx="1124744" cy="11247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E7EB2-1DB1-4D1C-B33F-DD9EA46DD6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91A8-8C9F-48B7-BA4D-F38DC73E8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37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26714"/>
          </a:xfrm>
          <a:prstGeom prst="flowChartDocumen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135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588224" y="4553744"/>
            <a:ext cx="2304256" cy="23042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>
            <a:lvl1pPr>
              <a:defRPr sz="48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A819-AF11-4FE9-A9AB-EE47EEA42A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485E-AC5A-45DE-9C25-2E21F489D7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4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8244408" y="6093296"/>
            <a:ext cx="764704" cy="7647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6C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C4494-AD47-4DA5-85CC-840F6AEC9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5E24-EA25-4C7E-B7DE-1958CE38B9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0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flowChartDocumen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135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372200" y="4337720"/>
            <a:ext cx="2520280" cy="25202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30C2-1178-40BF-89F6-C80CC6B92D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929B-463B-4DA0-B400-A6E8458B36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8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CB50-1DBA-412A-B6BD-F6E016833B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75C2-C94A-4629-A849-06BAA6A1BE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21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45C19-5373-4505-B402-576404C39B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08CE-FD08-4A91-9CBF-C4CB98891E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13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26714"/>
          </a:xfrm>
          <a:prstGeom prst="flowChartDocumen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135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948264" y="4913784"/>
            <a:ext cx="1944216" cy="19442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153E-65F6-4091-A5D2-A329888970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C579-D131-45D6-A7D9-3E21136008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82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284D-CE77-40E5-8BBD-9DCEBA452C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CB0F-826F-4FEE-85E3-FAA6C4B6D7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46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740352" y="5705872"/>
            <a:ext cx="1152128" cy="11521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4F37-F8C6-4E2D-8343-FD70B73A7A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2BB3-42A1-491F-8D99-6613EFD7AD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6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8244408" y="6093296"/>
            <a:ext cx="764704" cy="7647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6C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11ABA-4F6F-4677-A307-EBE62EBDB9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BAD9-74AE-40A1-983F-C42DF091B9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63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D40E-3CF4-4689-BA92-93419C7ACF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19863-69C7-422E-A835-AF363E5C3F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4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705872"/>
            <a:ext cx="1152128" cy="11521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C517-DBD7-4D75-96C2-24F34990DB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CD7A-C8DD-4A6C-A74D-52D081D326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06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79512" y="0"/>
            <a:ext cx="1124744" cy="11247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34F1-FDAB-485D-ADB8-61BAAC97F2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431D9-F666-4A34-8467-8E1FE079F0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9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flowChartDocumen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135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372200" y="4337720"/>
            <a:ext cx="2520280" cy="25202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7D05-A913-4FDE-9458-65BA2C33D1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D9DF-CC00-44EC-A5D8-3F66647A41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0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4128-831B-4407-953E-28E63B25AA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3826-99B7-433F-B7B8-4AD3BFD7F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7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61192-C039-40D0-A15B-251AA3F74E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B54D-0749-40EB-AF7C-FA8A02E919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8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26714"/>
          </a:xfrm>
          <a:prstGeom prst="flowChartDocumen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135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948264" y="4913784"/>
            <a:ext cx="1944216" cy="19442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DA44-BBDF-41E1-93BE-BEA094E9BE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4104-0A46-438B-B44C-C75616A2F6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E60F-6860-460A-A527-B18A47DAD2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E327-74CF-4E4E-8DD0-B0DFD9D619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7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740352" y="5705872"/>
            <a:ext cx="1152128" cy="11521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DF52-16D9-4592-93EF-F5012073B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006D-E521-43C0-A53A-6B2C1CB61C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7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15A1-F088-4775-868C-E5D2E125E3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7A82-F2DC-4763-BDF7-F36D9A37D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0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F4DBA4-CB6C-45E4-AD62-9918152E95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9B48DD-4C8E-4D7B-8B6E-8374C1CF85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6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rgbClr val="926C00"/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D11F7A-8D78-4318-9F07-379E8CD4A8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E14DD7-91A6-4A34-8088-80289B2185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7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rgbClr val="926C00"/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26C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microsoft.com/office/2017/06/relationships/model3d" Target="../media/model3d1.glb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6.sv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053" y="1846262"/>
            <a:ext cx="7484939" cy="2014785"/>
          </a:xfrm>
        </p:spPr>
        <p:txBody>
          <a:bodyPr>
            <a:noAutofit/>
          </a:bodyPr>
          <a:lstStyle/>
          <a:p>
            <a:pPr lvl="0"/>
            <a:br>
              <a:rPr lang="en-US" sz="4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«Создание условий для реализации в школе проекта «Успех каждого ребенка» в рамках национального проекта «Образование»;</a:t>
            </a:r>
            <a:br>
              <a:rPr lang="en-US" sz="4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/>
              </a:rPr>
              <a:t>Создание условий для успешной сдачи ГИА-2023</a:t>
            </a:r>
            <a:br>
              <a:rPr lang="ru-RU" sz="40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latin typeface="Cambria" pitchFamily="18" charset="0"/>
            </a:endParaRPr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4797425"/>
            <a:ext cx="4103687" cy="175260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МОУ «» г.  </a:t>
            </a:r>
            <a:r>
              <a:rPr lang="ru-RU" sz="2000" b="1" dirty="0" err="1">
                <a:solidFill>
                  <a:schemeClr val="tx1"/>
                </a:solidFill>
                <a:latin typeface="Arial Narrow" pitchFamily="34" charset="0"/>
              </a:rPr>
              <a:t>хххххх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93" name="Подзаголовок 2"/>
          <p:cNvSpPr txBox="1">
            <a:spLocks/>
          </p:cNvSpPr>
          <p:nvPr/>
        </p:nvSpPr>
        <p:spPr bwMode="auto">
          <a:xfrm>
            <a:off x="6012160" y="3716338"/>
            <a:ext cx="252065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02.02.2023г.</a:t>
            </a:r>
          </a:p>
        </p:txBody>
      </p:sp>
    </p:spTree>
    <p:extLst>
      <p:ext uri="{BB962C8B-B14F-4D97-AF65-F5344CB8AC3E}">
        <p14:creationId xmlns:p14="http://schemas.microsoft.com/office/powerpoint/2010/main" val="189268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/>
              <a:t>Выбор экзаменов выпускниками 9 класса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388182"/>
              </p:ext>
            </p:extLst>
          </p:nvPr>
        </p:nvGraphicFramePr>
        <p:xfrm>
          <a:off x="107504" y="908720"/>
          <a:ext cx="8579296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206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467544" y="332656"/>
            <a:ext cx="8352928" cy="5976664"/>
          </a:xfrm>
          <a:prstGeom prst="foldedCorner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effectLst/>
              </a:rPr>
              <a:t>Итоги пробных экзаменов в форме ОГЭ в 9 «А» классе показали следующие результаты: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67240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89696987"/>
              </p:ext>
            </p:extLst>
          </p:nvPr>
        </p:nvGraphicFramePr>
        <p:xfrm>
          <a:off x="755576" y="1397000"/>
          <a:ext cx="75608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98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/>
              <a:t>Выбор экзаменов выпускниками 11 класса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93962"/>
              </p:ext>
            </p:extLst>
          </p:nvPr>
        </p:nvGraphicFramePr>
        <p:xfrm>
          <a:off x="107504" y="908721"/>
          <a:ext cx="8579296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206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467544" y="332656"/>
            <a:ext cx="8352928" cy="4392488"/>
          </a:xfrm>
          <a:prstGeom prst="foldedCorner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effectLst/>
              </a:rPr>
              <a:t>Итоги пробных экзаменов в форме ЕГЭ в 11 «А» классе показали следующие результаты: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67240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51852745"/>
              </p:ext>
            </p:extLst>
          </p:nvPr>
        </p:nvGraphicFramePr>
        <p:xfrm>
          <a:off x="971600" y="1397000"/>
          <a:ext cx="6768752" cy="327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723D52-8AC6-F2A0-6F19-3CDC2B588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4673364"/>
            <a:ext cx="7934355" cy="206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467544" y="620688"/>
            <a:ext cx="8352928" cy="5688632"/>
          </a:xfrm>
          <a:prstGeom prst="foldedCorner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lvl="0"/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67240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91423"/>
              </p:ext>
            </p:extLst>
          </p:nvPr>
        </p:nvGraphicFramePr>
        <p:xfrm>
          <a:off x="323527" y="207415"/>
          <a:ext cx="8568952" cy="5912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79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обучающихся «Группы риска» по итогам пробных экзаменов и результатов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полугодия 2022-2023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уч.года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класс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(21 </a:t>
                      </a:r>
                      <a:r>
                        <a:rPr lang="ru-RU" sz="1600" b="0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</a:t>
                      </a:r>
                      <a:r>
                        <a:rPr lang="ru-RU" sz="16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 класс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(норма – 31 )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 класс с ОВЗ </a:t>
                      </a:r>
                    </a:p>
                    <a:p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(КРО - 50)</a:t>
                      </a:r>
                      <a:endParaRPr lang="ru-RU" sz="1600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чел.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3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/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3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/>
                        <a:t>Математика (</a:t>
                      </a:r>
                      <a:r>
                        <a:rPr lang="ru-RU" sz="1600" dirty="0" err="1"/>
                        <a:t>проф</a:t>
                      </a:r>
                      <a:r>
                        <a:rPr lang="ru-RU" sz="1600" dirty="0"/>
                        <a:t>/база)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ru-RU" sz="1600" dirty="0"/>
                        <a:t>-10</a:t>
                      </a:r>
                      <a:r>
                        <a:rPr lang="ru-RU" sz="1600" baseline="0" dirty="0"/>
                        <a:t> чел. </a:t>
                      </a:r>
                      <a:r>
                        <a:rPr lang="ru-RU" sz="1600" dirty="0"/>
                        <a:t>/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ru-RU" sz="1600" dirty="0"/>
                        <a:t>-4</a:t>
                      </a:r>
                      <a:r>
                        <a:rPr lang="ru-RU" sz="1600" baseline="0" dirty="0"/>
                        <a:t> чел.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13 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37 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/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ru-RU" sz="1600" dirty="0"/>
                        <a:t>-4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ru-RU" sz="1600" dirty="0"/>
                        <a:t> - 7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ru-RU" sz="1600" dirty="0"/>
                        <a:t>чел.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- 2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sz="1600" dirty="0"/>
                        <a:t>-3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1600" dirty="0"/>
                        <a:t> -0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/>
                        <a:t>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ru-RU" sz="1600" dirty="0"/>
                        <a:t>-4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ru-RU" sz="1600" dirty="0"/>
                        <a:t> - 10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/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ru-RU" sz="1600" dirty="0"/>
                        <a:t> - 7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-4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/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/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 – 0</a:t>
                      </a:r>
                      <a:r>
                        <a:rPr lang="ru-RU" sz="1600" baseline="0" dirty="0"/>
                        <a:t> чел.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980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IV </a:t>
            </a:r>
            <a:r>
              <a:rPr lang="ru-RU" sz="3200" dirty="0">
                <a:solidFill>
                  <a:srgbClr val="FF0000"/>
                </a:solidFill>
              </a:rPr>
              <a:t>.Психологическая подготовка к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ЦЕЛИ: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отработка стратегии и тактики поведения в период подготовки к экзамену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обучение навыкам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саморегуляции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самоконтроля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повышение уверенности в себе, в своих силах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420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467544" y="836712"/>
            <a:ext cx="8352928" cy="5472608"/>
          </a:xfrm>
          <a:prstGeom prst="foldedCorner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1. Личностно-ориентированный подход.</a:t>
            </a:r>
          </a:p>
          <a:p>
            <a:r>
              <a:rPr lang="ru-RU" dirty="0">
                <a:solidFill>
                  <a:schemeClr val="tx1"/>
                </a:solidFill>
              </a:rPr>
              <a:t>2. Создание ситуации успеха.</a:t>
            </a:r>
          </a:p>
          <a:p>
            <a:r>
              <a:rPr lang="ru-RU" dirty="0">
                <a:solidFill>
                  <a:schemeClr val="tx1"/>
                </a:solidFill>
              </a:rPr>
              <a:t>3. Активная личностная позиция учителя совместно с учащимся.</a:t>
            </a:r>
          </a:p>
          <a:p>
            <a:r>
              <a:rPr lang="ru-RU" dirty="0">
                <a:solidFill>
                  <a:schemeClr val="tx1"/>
                </a:solidFill>
              </a:rPr>
              <a:t>4. Создавать ученику возможность дальнейшего роста, способствовать этому.</a:t>
            </a:r>
          </a:p>
          <a:p>
            <a:r>
              <a:rPr lang="ru-RU" dirty="0">
                <a:solidFill>
                  <a:schemeClr val="tx1"/>
                </a:solidFill>
              </a:rPr>
              <a:t>5. Ставить конкретные цели и задачи, подключать к ним, самих учащихся.</a:t>
            </a:r>
          </a:p>
          <a:p>
            <a:r>
              <a:rPr lang="ru-RU" dirty="0">
                <a:solidFill>
                  <a:schemeClr val="tx1"/>
                </a:solidFill>
              </a:rPr>
              <a:t>6. Вовлекать родителей в учебный процесс.</a:t>
            </a:r>
          </a:p>
          <a:p>
            <a:r>
              <a:rPr lang="ru-RU" dirty="0">
                <a:solidFill>
                  <a:schemeClr val="tx1"/>
                </a:solidFill>
              </a:rPr>
              <a:t>7. Использовать открытые тексты работ, задания на опережение.</a:t>
            </a:r>
          </a:p>
          <a:p>
            <a:r>
              <a:rPr lang="ru-RU" dirty="0">
                <a:solidFill>
                  <a:schemeClr val="tx1"/>
                </a:solidFill>
              </a:rPr>
              <a:t>8. Развитие интеллекта ребенка, формирование его мыслительной</a:t>
            </a:r>
          </a:p>
          <a:p>
            <a:r>
              <a:rPr lang="ru-RU" dirty="0">
                <a:solidFill>
                  <a:schemeClr val="tx1"/>
                </a:solidFill>
              </a:rPr>
              <a:t>деятельности.</a:t>
            </a:r>
          </a:p>
          <a:p>
            <a:r>
              <a:rPr lang="ru-RU" dirty="0">
                <a:solidFill>
                  <a:schemeClr val="tx1"/>
                </a:solidFill>
              </a:rPr>
              <a:t>9. Обучение через диалог.</a:t>
            </a:r>
          </a:p>
          <a:p>
            <a:r>
              <a:rPr lang="ru-RU" dirty="0">
                <a:solidFill>
                  <a:schemeClr val="tx1"/>
                </a:solidFill>
              </a:rPr>
              <a:t>10. Обучение через интерес.</a:t>
            </a:r>
          </a:p>
          <a:p>
            <a:r>
              <a:rPr lang="ru-RU" dirty="0">
                <a:solidFill>
                  <a:schemeClr val="tx1"/>
                </a:solidFill>
              </a:rPr>
              <a:t>11. Психологическое единство с классом.</a:t>
            </a:r>
          </a:p>
          <a:p>
            <a:r>
              <a:rPr lang="ru-RU" dirty="0">
                <a:solidFill>
                  <a:schemeClr val="tx1"/>
                </a:solidFill>
              </a:rPr>
              <a:t>12. Более четкие критерии оценивания. Не все должно быть оценено отметкой.</a:t>
            </a:r>
          </a:p>
          <a:p>
            <a:r>
              <a:rPr lang="ru-RU" dirty="0">
                <a:solidFill>
                  <a:schemeClr val="tx1"/>
                </a:solidFill>
              </a:rPr>
              <a:t>13. Мотивация познавательной деятельности.</a:t>
            </a:r>
          </a:p>
          <a:p>
            <a:r>
              <a:rPr lang="ru-RU" dirty="0">
                <a:solidFill>
                  <a:schemeClr val="tx1"/>
                </a:solidFill>
              </a:rPr>
              <a:t>14. Дифференциация заданий.</a:t>
            </a:r>
          </a:p>
          <a:p>
            <a:r>
              <a:rPr lang="ru-RU" dirty="0">
                <a:solidFill>
                  <a:schemeClr val="tx1"/>
                </a:solidFill>
              </a:rPr>
              <a:t>15.Разнообразие форм организации учебного процесса.</a:t>
            </a:r>
          </a:p>
          <a:p>
            <a:r>
              <a:rPr lang="ru-RU" dirty="0">
                <a:solidFill>
                  <a:schemeClr val="tx1"/>
                </a:solidFill>
              </a:rPr>
              <a:t>16. Использование психолого-педагогических характеристик учащихся.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Рекомендации для успешной сдачи обязательной итоговой аттестации.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67240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40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Рекомендации по повышению качества сдачи ОГЭ, ГВЭ, ЕГЭ.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основании вышеизложенного, </a:t>
            </a: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Учителям – предметникам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результаты пробных экзаменационных работ, выявить типичные ошибки и направить всю работу на устранение пробелов в знаниях учащихся;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необходима корректировка работы по подготовке выпускников к ГИА, определение путей и средств устранения выявленных недостатков в подготовке учащихся к ГИА в текущей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четверти;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усилить контроль с обучающимися «группы риска»;</a:t>
            </a:r>
          </a:p>
          <a:p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использовать часы неаудиторной занятости (элективные, дополнительные платные курсы) для подготовки учащихся к государственной (итоговой) аттестации;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постоянно вести совместную работу с классными руководителями по вопросу   посещаемости учебных занятий учащимися и их успеваемости.</a:t>
            </a:r>
          </a:p>
          <a:p>
            <a:pPr marL="0" indent="0">
              <a:buNone/>
            </a:pP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Классным руководителям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проводить регулярную воспитательную работу по вопросу подготовки учащихся к государственной (итоговой) аттестации выпускников 9-х классов и подготовки к единому государственному экзамену выпускников 11 класса с учителями – предметниками.;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усилить работу с родителями по профилактике пропусков без уважительных причин учащимися 9-х  и 11 классов;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своевременно сообщать родителям учащихся, не посещающим занятия без уважительных причин или неуспевающих по какому-либо предмету учебного плана о возникших проблемах.</a:t>
            </a:r>
          </a:p>
          <a:p>
            <a:pPr marL="0" indent="0">
              <a:buNone/>
            </a:pP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Школьному психологу   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оказывать необходимую помощь учителям – предметникам, классным руководителям, учащимся и их родителям по вопросам психологической подготовки учащихся к участию в государственной (итоговой) аттестации.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4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Письмо Министерства образования </a:t>
            </a:r>
            <a:r>
              <a:rPr lang="ru-RU" sz="2400" dirty="0" err="1"/>
              <a:t>просвящения</a:t>
            </a:r>
            <a:r>
              <a:rPr lang="ru-RU" sz="2400" dirty="0"/>
              <a:t> РФ от 15 февраля 2022 г. № АЗ-113/03 </a:t>
            </a:r>
            <a:br>
              <a:rPr lang="ru-RU" sz="2400" dirty="0"/>
            </a:br>
            <a:r>
              <a:rPr lang="ru-RU" sz="2400" dirty="0"/>
              <a:t>«О направлении методических рекомендаций»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(Рекомендации </a:t>
            </a:r>
            <a:r>
              <a:rPr lang="ru-RU" sz="2400" dirty="0" err="1"/>
              <a:t>Минпросвещения</a:t>
            </a:r>
            <a:r>
              <a:rPr lang="ru-RU" sz="2400" dirty="0"/>
              <a:t> по переходу на новые ФГОС НОО и ООО) введены критерии готовности </a:t>
            </a:r>
            <a:r>
              <a:rPr lang="ru-RU" sz="2400" dirty="0" err="1"/>
              <a:t>субьектов</a:t>
            </a:r>
            <a:endParaRPr lang="ru-RU" sz="2400" dirty="0"/>
          </a:p>
          <a:p>
            <a:r>
              <a:rPr lang="ru-RU" sz="2400" dirty="0"/>
              <a:t>В составе критериев:</a:t>
            </a:r>
          </a:p>
          <a:p>
            <a:pPr marL="0" indent="0">
              <a:buNone/>
            </a:pPr>
            <a:r>
              <a:rPr lang="ru-RU" sz="2400" dirty="0"/>
              <a:t>-обеспечение «контроля </a:t>
            </a:r>
            <a:r>
              <a:rPr lang="ru-RU" sz="2400" b="1" dirty="0">
                <a:solidFill>
                  <a:srgbClr val="C00000"/>
                </a:solidFill>
              </a:rPr>
              <a:t>сопряжения 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внеурочной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урочной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деятельности, 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воспитательной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работы, а также содержания программ дополнительного образования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с целью достижения планируемых образовательных результатов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-формирование функциональной грамотности 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5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763688" y="1484784"/>
            <a:ext cx="6696744" cy="453650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Желаю успеха!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2800" dirty="0"/>
              <a:t>  </a:t>
            </a:r>
            <a:br>
              <a:rPr lang="ru-RU" sz="2800" dirty="0"/>
            </a:br>
            <a:r>
              <a:rPr lang="ru-RU" sz="2800" dirty="0"/>
              <a:t>Создание условий для реализации в школе проекта «Успех каждого ребенка»</a:t>
            </a:r>
          </a:p>
        </p:txBody>
      </p:sp>
      <p:sp>
        <p:nvSpPr>
          <p:cNvPr id="12293" name="Подзаголовок 2"/>
          <p:cNvSpPr txBox="1">
            <a:spLocks/>
          </p:cNvSpPr>
          <p:nvPr/>
        </p:nvSpPr>
        <p:spPr bwMode="auto">
          <a:xfrm>
            <a:off x="6012160" y="3716338"/>
            <a:ext cx="252065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8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428596" y="785794"/>
            <a:ext cx="8358246" cy="5643602"/>
          </a:xfrm>
          <a:prstGeom prst="foldedCorner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56793"/>
            <a:ext cx="8643966" cy="3672408"/>
          </a:xfrm>
        </p:spPr>
        <p:txBody>
          <a:bodyPr/>
          <a:lstStyle/>
          <a:p>
            <a:endParaRPr lang="ru-RU" dirty="0"/>
          </a:p>
          <a:p>
            <a:pPr algn="ctr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Федеральный закон</a:t>
            </a:r>
          </a:p>
          <a:p>
            <a:pPr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«Об образовании в Российской Федерации»</a:t>
            </a:r>
            <a:endParaRPr lang="ru-RU" dirty="0"/>
          </a:p>
          <a:p>
            <a:pPr algn="ctr">
              <a:buNone/>
            </a:pPr>
            <a:r>
              <a:rPr lang="ru-RU" dirty="0"/>
              <a:t> от 29.12.2012 N 273-ФЗ </a:t>
            </a:r>
            <a:br>
              <a:rPr lang="ru-RU" dirty="0"/>
            </a:br>
            <a:endParaRPr lang="ru-RU" dirty="0"/>
          </a:p>
        </p:txBody>
      </p:sp>
      <p:pic>
        <p:nvPicPr>
          <p:cNvPr id="21505" name="Picture 1" descr="https://docs.cntd.ru/resources/img/gerb_small.59697e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1643074" cy="120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09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Impact" panose="020B0806030902050204" pitchFamily="34" charset="0"/>
              </a:rPr>
              <a:t>Успешная подготовка к итоговой аттестации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Трехмерная модель 8" descr="Настенные часы">
                <a:extLst>
                  <a:ext uri="{FF2B5EF4-FFF2-40B4-BE49-F238E27FC236}">
                    <a16:creationId xmlns:a16="http://schemas.microsoft.com/office/drawing/2014/main" id="{1C4B38F9-FF91-9BF9-92B4-B286A1D3B4C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2204620"/>
                  </p:ext>
                </p:extLst>
              </p:nvPr>
            </p:nvGraphicFramePr>
            <p:xfrm>
              <a:off x="2699792" y="2113786"/>
              <a:ext cx="3752114" cy="340344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52114" cy="3403446"/>
                    </a:xfrm>
                    <a:prstGeom prst="rect">
                      <a:avLst/>
                    </a:prstGeom>
                  </am3d:spPr>
                  <am3d:camera>
                    <am3d:pos x="0" y="0" z="667485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240046" d="1000000"/>
                    <am3d:preTrans dx="5" dy="-17999694" dz="-2114943"/>
                    <am3d:scale>
                      <am3d:sx n="1000000" d="1000000"/>
                      <am3d:sy n="1000000" d="1000000"/>
                      <am3d:sz n="1000000" d="1000000"/>
                    </am3d:scale>
                    <am3d:rot ax="873359" ay="1303442" az="32939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926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Трехмерная модель 8" descr="Настенные часы">
                <a:extLst>
                  <a:ext uri="{FF2B5EF4-FFF2-40B4-BE49-F238E27FC236}">
                    <a16:creationId xmlns:a16="http://schemas.microsoft.com/office/drawing/2014/main" id="{1C4B38F9-FF91-9BF9-92B4-B286A1D3B4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9792" y="2113786"/>
                <a:ext cx="3752114" cy="3403446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Рисунок 16" descr="Голова с шестеренками со сплошной заливкой">
            <a:extLst>
              <a:ext uri="{FF2B5EF4-FFF2-40B4-BE49-F238E27FC236}">
                <a16:creationId xmlns:a16="http://schemas.microsoft.com/office/drawing/2014/main" id="{D25A755A-54E9-D3A0-22A3-E1B86111B8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4800" y="3284984"/>
            <a:ext cx="914400" cy="914400"/>
          </a:xfrm>
          <a:prstGeom prst="rect">
            <a:avLst/>
          </a:prstGeom>
        </p:spPr>
      </p:pic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9C5D78B0-FF64-4EE7-5E3B-AA74BAFB0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657109"/>
              </p:ext>
            </p:extLst>
          </p:nvPr>
        </p:nvGraphicFramePr>
        <p:xfrm>
          <a:off x="901060" y="836712"/>
          <a:ext cx="7704856" cy="548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Объект 21">
            <a:extLst>
              <a:ext uri="{FF2B5EF4-FFF2-40B4-BE49-F238E27FC236}">
                <a16:creationId xmlns:a16="http://schemas.microsoft.com/office/drawing/2014/main" id="{1D55103C-F792-94A4-01DA-2E1B9948D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5733255"/>
            <a:ext cx="6480720" cy="79208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6B18736-E978-4B57-9C83-7D224BD19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graphicEl>
                                              <a:dgm id="{A6B18736-E978-4B57-9C83-7D224BD19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E7BAEEA-CFE1-483E-B4C9-83C4CED99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graphicEl>
                                              <a:dgm id="{6E7BAEEA-CFE1-483E-B4C9-83C4CED99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467544" y="404664"/>
            <a:ext cx="8352928" cy="5167476"/>
          </a:xfrm>
          <a:prstGeom prst="foldedCorner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27278195"/>
              </p:ext>
            </p:extLst>
          </p:nvPr>
        </p:nvGraphicFramePr>
        <p:xfrm>
          <a:off x="857224" y="1000108"/>
          <a:ext cx="7500990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/>
              <a:t>Этапы выполнения работы</a:t>
            </a:r>
          </a:p>
        </p:txBody>
      </p:sp>
    </p:spTree>
    <p:extLst>
      <p:ext uri="{BB962C8B-B14F-4D97-AF65-F5344CB8AC3E}">
        <p14:creationId xmlns:p14="http://schemas.microsoft.com/office/powerpoint/2010/main" val="12617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467544" y="332656"/>
            <a:ext cx="8352928" cy="6025302"/>
          </a:xfrm>
          <a:prstGeom prst="foldedCorner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effectLst/>
              </a:rPr>
              <a:t>Результаты ГИА выпускников 9х классов по обязательным предметам, и по предметам по выбору 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67240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43905686"/>
              </p:ext>
            </p:extLst>
          </p:nvPr>
        </p:nvGraphicFramePr>
        <p:xfrm>
          <a:off x="457200" y="1428736"/>
          <a:ext cx="8229600" cy="48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98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467544" y="332656"/>
            <a:ext cx="8352928" cy="6025302"/>
          </a:xfrm>
          <a:prstGeom prst="foldedCorner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effectLst/>
              </a:rPr>
              <a:t>Итоги сдачи экзаменов в форме ЕГЭ в 11класса в 2021,2022 годах показали следующие результаты: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67240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54573800"/>
              </p:ext>
            </p:extLst>
          </p:nvPr>
        </p:nvGraphicFramePr>
        <p:xfrm>
          <a:off x="457200" y="1428736"/>
          <a:ext cx="8229600" cy="48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920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II </a:t>
            </a:r>
            <a:r>
              <a:rPr lang="ru-RU" sz="3600" dirty="0">
                <a:solidFill>
                  <a:srgbClr val="FF0000"/>
                </a:solidFill>
              </a:rPr>
              <a:t>Информационный этап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217BDF-4F4E-756F-04BD-F9254D7C6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99" y="2924944"/>
            <a:ext cx="3803916" cy="24482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6413B1-C585-9AAC-09DA-28F9B8DE8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15" y="4725144"/>
            <a:ext cx="3948828" cy="1954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B61F6A-163D-F7DC-9F5F-233A1657E936}"/>
              </a:ext>
            </a:extLst>
          </p:cNvPr>
          <p:cNvSpPr txBox="1"/>
          <p:nvPr/>
        </p:nvSpPr>
        <p:spPr>
          <a:xfrm>
            <a:off x="4193270" y="908720"/>
            <a:ext cx="449353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Сайт  школы, информационный стенд,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памятки, инструкции под подпись</a:t>
            </a:r>
          </a:p>
          <a:p>
            <a:r>
              <a:rPr lang="ru-RU" dirty="0"/>
              <a:t>(законных представителей), </a:t>
            </a:r>
            <a:r>
              <a:rPr lang="ru-RU" b="1" dirty="0">
                <a:solidFill>
                  <a:srgbClr val="A13E01"/>
                </a:solidFill>
              </a:rPr>
              <a:t>уведомления</a:t>
            </a:r>
            <a:r>
              <a:rPr lang="ru-RU" dirty="0"/>
              <a:t>:</a:t>
            </a:r>
          </a:p>
          <a:p>
            <a:r>
              <a:rPr lang="ru-RU" dirty="0"/>
              <a:t>*о сроках, местах и порядке подачи заявлений на прохождение ГИА, </a:t>
            </a:r>
          </a:p>
          <a:p>
            <a:r>
              <a:rPr lang="ru-RU" dirty="0"/>
              <a:t>*о порядке проведения ГИА, в том числе об основаниях для удаления с экзамена, </a:t>
            </a:r>
          </a:p>
          <a:p>
            <a:r>
              <a:rPr lang="ru-RU" dirty="0"/>
              <a:t>изменения или аннулирования результатов ГИА, </a:t>
            </a:r>
          </a:p>
          <a:p>
            <a:r>
              <a:rPr lang="ru-RU" dirty="0"/>
              <a:t>*о ведении в ППЭ видеозаписи, </a:t>
            </a:r>
          </a:p>
          <a:p>
            <a:r>
              <a:rPr lang="ru-RU" dirty="0"/>
              <a:t>*о порядке подачи апелляций о нарушении установленного порядка проведения ГИА,</a:t>
            </a:r>
          </a:p>
          <a:p>
            <a:r>
              <a:rPr lang="ru-RU" dirty="0"/>
              <a:t>*о порядке подачи апелляций о несогласии с выставленными баллами, </a:t>
            </a:r>
          </a:p>
          <a:p>
            <a:r>
              <a:rPr lang="ru-RU" dirty="0"/>
              <a:t>*о времени и месте ознакомления с результатами ГИА, </a:t>
            </a:r>
          </a:p>
          <a:p>
            <a:r>
              <a:rPr lang="ru-RU" dirty="0"/>
              <a:t>*о результатах ГИА, полученных учащимися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E0BCE9-C3F9-6A5A-8427-EE1466949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01038" cy="78581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ru-RU" sz="4000" dirty="0">
                <a:solidFill>
                  <a:srgbClr val="FF0000"/>
                </a:solidFill>
              </a:rPr>
              <a:t>III</a:t>
            </a:r>
            <a:r>
              <a:rPr lang="en-US" altLang="ru-RU" sz="4000" dirty="0"/>
              <a:t>    </a:t>
            </a:r>
            <a:r>
              <a:rPr lang="ru-RU" altLang="ru-RU" sz="4000" dirty="0">
                <a:solidFill>
                  <a:srgbClr val="FF0000"/>
                </a:solidFill>
              </a:rPr>
              <a:t>Практический этап</a:t>
            </a:r>
            <a:br>
              <a:rPr lang="ru-RU" altLang="ru-RU" sz="2400" dirty="0"/>
            </a:br>
            <a:r>
              <a:rPr lang="ru-RU" altLang="ru-RU" sz="2400" b="1" dirty="0"/>
              <a:t>КИМ (контрольно-измерительные материалы</a:t>
            </a:r>
            <a:r>
              <a:rPr lang="ru-RU" altLang="ru-RU" sz="2000" b="1" dirty="0"/>
              <a:t>)</a:t>
            </a:r>
            <a:br>
              <a:rPr lang="ru-RU" altLang="ru-RU" sz="2000" b="1" dirty="0"/>
            </a:br>
            <a:endParaRPr lang="ru-RU" alt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06DE9-3C25-4742-9881-A9AF94A1FE0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325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63888" y="1412776"/>
            <a:ext cx="5151515" cy="4943573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512" y="1412776"/>
            <a:ext cx="3714776" cy="49435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467544" y="332656"/>
            <a:ext cx="8352928" cy="6120680"/>
          </a:xfrm>
          <a:prstGeom prst="foldedCorner">
            <a:avLst/>
          </a:pr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787208" cy="495679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effectLst/>
              </a:rPr>
              <a:t>Итоги пробных экзаменов в форме ОГЭ, ГВЭ в 9 классах показали следующие результаты по основным предметам (по русскому языку и математике: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67240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76422036"/>
              </p:ext>
            </p:extLst>
          </p:nvPr>
        </p:nvGraphicFramePr>
        <p:xfrm>
          <a:off x="2267744" y="1340767"/>
          <a:ext cx="6371008" cy="2729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AA5D12-D625-316E-3451-F6D6184DA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793144"/>
            <a:ext cx="5688632" cy="272976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0067983"/>
      </p:ext>
    </p:extLst>
  </p:cSld>
  <p:clrMapOvr>
    <a:masterClrMapping/>
  </p:clrMapOvr>
</p:sld>
</file>

<file path=ppt/theme/theme1.xml><?xml version="1.0" encoding="utf-8"?>
<a:theme xmlns:a="http://schemas.openxmlformats.org/drawingml/2006/main" name="деловой 1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деловой 1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912</Words>
  <Application>Microsoft Office PowerPoint</Application>
  <PresentationFormat>Экран (4:3)</PresentationFormat>
  <Paragraphs>136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Cambria</vt:lpstr>
      <vt:lpstr>Impact</vt:lpstr>
      <vt:lpstr>Symbol</vt:lpstr>
      <vt:lpstr>Times New Roman</vt:lpstr>
      <vt:lpstr>деловой 11</vt:lpstr>
      <vt:lpstr>1_деловой 11</vt:lpstr>
      <vt:lpstr> «Создание условий для реализации в школе проекта «Успех каждого ребенка» в рамках национального проекта «Образование»; Создание условий для успешной сдачи ГИА-2023 </vt:lpstr>
      <vt:lpstr>Презентация PowerPoint</vt:lpstr>
      <vt:lpstr>Успешная подготовка к итоговой аттестации</vt:lpstr>
      <vt:lpstr>Этапы выполнения работы</vt:lpstr>
      <vt:lpstr>Результаты ГИА выпускников 9х классов по обязательным предметам, и по предметам по выбору  </vt:lpstr>
      <vt:lpstr>Итоги сдачи экзаменов в форме ЕГЭ в 11класса в 2021,2022 годах показали следующие результаты:</vt:lpstr>
      <vt:lpstr>II Информационный этап</vt:lpstr>
      <vt:lpstr>III    Практический этап КИМ (контрольно-измерительные материалы) </vt:lpstr>
      <vt:lpstr>Итоги пробных экзаменов в форме ОГЭ, ГВЭ в 9 классах показали следующие результаты по основным предметам (по русскому языку и математике:</vt:lpstr>
      <vt:lpstr>Выбор экзаменов выпускниками 9 класса</vt:lpstr>
      <vt:lpstr>Итоги пробных экзаменов в форме ОГЭ в 9 «А» классе показали следующие результаты:</vt:lpstr>
      <vt:lpstr>Выбор экзаменов выпускниками 11 класса</vt:lpstr>
      <vt:lpstr>Итоги пробных экзаменов в форме ЕГЭ в 11 «А» классе показали следующие результаты:</vt:lpstr>
      <vt:lpstr>  </vt:lpstr>
      <vt:lpstr>IV .Психологическая подготовка к ГИА</vt:lpstr>
      <vt:lpstr>Рекомендации для успешной сдачи обязательной итоговой аттестации.</vt:lpstr>
      <vt:lpstr>Рекомендации по повышению качества сдачи ОГЭ, ГВЭ, ЕГЭ.</vt:lpstr>
      <vt:lpstr>Письмо Министерства образования просвящения РФ от 15 февраля 2022 г. № АЗ-113/03  «О направлении методических рекомендаций»</vt:lpstr>
      <vt:lpstr>Желаю успеха!    Создание условий для реализации в школе проекта «Успех каждого ребенка»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 СЕМЬЕЙ</dc:title>
  <dc:creator>Admin</dc:creator>
  <cp:lastModifiedBy>lesha74rus@outlook.com</cp:lastModifiedBy>
  <cp:revision>374</cp:revision>
  <cp:lastPrinted>2021-04-08T16:33:34Z</cp:lastPrinted>
  <dcterms:created xsi:type="dcterms:W3CDTF">2014-12-08T17:11:56Z</dcterms:created>
  <dcterms:modified xsi:type="dcterms:W3CDTF">2023-02-19T19:08:10Z</dcterms:modified>
</cp:coreProperties>
</file>