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8" autoAdjust="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pPr>
              <a:defRPr/>
            </a:pPr>
            <a:fld id="{00B2D19C-6FF9-49B2-A0B2-3087FF18666D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>
              <a:defRPr/>
            </a:pPr>
            <a:fld id="{4EF12F59-0EC9-4201-8545-04BF059E1F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34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1B582-4B0B-4A73-AE31-9B530921FB7F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67AA7-DD5C-41CE-BB77-4968D53BD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1B582-4B0B-4A73-AE31-9B530921FB7F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67AA7-DD5C-41CE-BB77-4968D53BD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66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1B582-4B0B-4A73-AE31-9B530921FB7F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67AA7-DD5C-41CE-BB77-4968D53BD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95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1B582-4B0B-4A73-AE31-9B530921FB7F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67AA7-DD5C-41CE-BB77-4968D53BD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40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1B582-4B0B-4A73-AE31-9B530921FB7F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67AA7-DD5C-41CE-BB77-4968D53BD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080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1B582-4B0B-4A73-AE31-9B530921FB7F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67AA7-DD5C-41CE-BB77-4968D53BD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63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FB9DC-8C9F-418C-B094-173BE7BBBBA8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85758-D67C-4D34-BFBA-1281FD0612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29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97DDE-581F-4317-9CEB-5C68B651AC2B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C84B-19DA-4C90-A44C-E9738990CF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81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96601-3493-401D-9AB7-ED676681004D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3EDCC-9E88-4642-8368-C2E819130F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6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7CBA7-96F9-48F3-99E3-1EC4C8E393CC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E5BD4-0BD6-4A5B-900D-DE77BC0374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62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CEF51-869B-4250-966B-C48CC4F74B9D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D706D-C050-47EC-97E2-59C0BEF631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7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02D01-E0AB-48CF-93E6-0F2133286BF4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5754F-583E-40B0-9E92-EED4DB72BB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88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85441-2BFD-477A-81C6-ED3456CC6721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0EB5B-B033-4A00-BE61-F3FE1884FC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12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29F17-9867-43D5-8975-DFD78CFCA47E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4EA97-FEF3-4CC8-9264-8FD862BAF1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6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7A10E0-B80A-4AB6-BB98-44CC75B7543D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87BAD-4F64-4191-96F8-005A87C57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34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258D0F-FD5A-4FB8-8BFB-B65941F3B2EA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0B08C-15DE-4A99-B2C0-C14509D066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0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071B582-4B0B-4A73-AE31-9B530921FB7F}" type="datetimeFigureOut">
              <a:rPr lang="ru-RU" smtClean="0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3867AA7-DD5C-41CE-BB77-4968D53BD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545432"/>
            <a:ext cx="7772400" cy="110251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Копировальная техника</a:t>
            </a:r>
            <a:endParaRPr lang="ru-RU" dirty="0"/>
          </a:p>
        </p:txBody>
      </p:sp>
      <p:sp>
        <p:nvSpPr>
          <p:cNvPr id="3" name="Подзаголовок 2"/>
          <p:cNvSpPr>
            <a:spLocks/>
          </p:cNvSpPr>
          <p:nvPr/>
        </p:nvSpPr>
        <p:spPr bwMode="auto">
          <a:xfrm>
            <a:off x="1371600" y="2914650"/>
            <a:ext cx="640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Матричные принтеры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971552" y="1923678"/>
            <a:ext cx="7200897" cy="2670945"/>
          </a:xfrm>
        </p:spPr>
        <p:txBody>
          <a:bodyPr/>
          <a:lstStyle/>
          <a:p>
            <a:r>
              <a:rPr lang="ru-RU" u="sng" dirty="0" smtClean="0"/>
              <a:t>Как действует</a:t>
            </a:r>
            <a:r>
              <a:rPr lang="ru-RU" dirty="0" smtClean="0"/>
              <a:t>: Изображение на листе создается с помощью печатающей головки, состоящей из набора иголок (матрицы), которые приводятся в движение электромагнитами. Головка перемещается построчно вдоль листа бумаги, а иголки ударяют по нему через красящую ленту, оставляя отпечаток – точечное изображение.</a:t>
            </a:r>
          </a:p>
          <a:p>
            <a:endParaRPr lang="ru-RU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http://j-times.ru/wp-content/uploads/2010/09/product_photo.16058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26746"/>
            <a:ext cx="2917131" cy="201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Матричные принтеры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45312"/>
            <a:ext cx="6408712" cy="29162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Плюсы</a:t>
            </a:r>
            <a:r>
              <a:rPr lang="ru-RU" dirty="0" smtClean="0"/>
              <a:t>: может работать практически в любых условиях и с любыми форматами бумаги, а «игольчатые» отпечатки не только устойчивы к трению и влаге, но и значительно усложняют подделку документов.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Минусы</a:t>
            </a:r>
            <a:r>
              <a:rPr lang="ru-RU" dirty="0" smtClean="0"/>
              <a:t>: низкое качество и скорость печати, шумная работа.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Струйные принтеры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smtClean="0"/>
              <a:t>Как действует</a:t>
            </a:r>
            <a:r>
              <a:rPr lang="ru-RU" smtClean="0"/>
              <a:t>: схож с действием матричного. Изображение создается из точек. Только вместо головок с иголками в них используется матрица (головка), которая печатает жидкими красителями.</a:t>
            </a:r>
          </a:p>
          <a:p>
            <a:endParaRPr lang="ru-RU" smtClean="0"/>
          </a:p>
        </p:txBody>
      </p:sp>
      <p:pic>
        <p:nvPicPr>
          <p:cNvPr id="24579" name="Picture 2" descr="http://j-times.ru/wp-content/uploads/2010/09/Epson_cx320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3274219"/>
            <a:ext cx="3059113" cy="158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j-times.ru/wp-content/uploads/2010/09/computermiete_drucker_hp_1320_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112294"/>
            <a:ext cx="2636838" cy="172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Принтер Canon pixma iP3600 2868B009: купить аналоги &quot;принтер canon pixma ip3600 2868b009&quot; в Гаврилов-Яме по привлекательным це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4" y="3112294"/>
            <a:ext cx="3108325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Струйные принтеры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smtClean="0"/>
              <a:t>Плюсы</a:t>
            </a:r>
            <a:r>
              <a:rPr lang="ru-RU" smtClean="0"/>
              <a:t>: Работают тихо и имеют хорошую цветопередачу, скорость.</a:t>
            </a:r>
          </a:p>
          <a:p>
            <a:r>
              <a:rPr lang="ru-RU" u="sng" smtClean="0"/>
              <a:t>Минусы</a:t>
            </a:r>
            <a:r>
              <a:rPr lang="ru-RU" smtClean="0"/>
              <a:t>: высокое качество печати только при использовании спец. бумаги,  отпечатки подвержены действию воды, краска на матрице быстро засыхает.</a:t>
            </a:r>
            <a:endParaRPr lang="ru-RU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2411413" y="1977628"/>
            <a:ext cx="3681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НЕОБЫЧНЫЕ ВИДЫ ПРИНТЕРОВ</a:t>
            </a:r>
          </a:p>
        </p:txBody>
      </p:sp>
      <p:sp>
        <p:nvSpPr>
          <p:cNvPr id="3" name="Овал 2"/>
          <p:cNvSpPr/>
          <p:nvPr/>
        </p:nvSpPr>
        <p:spPr>
          <a:xfrm>
            <a:off x="2268539" y="1491853"/>
            <a:ext cx="3887787" cy="1241822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7" name="Picture 2" descr="http://j-times.ru/wp-content/uploads/2010/09/m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9" y="357187"/>
            <a:ext cx="2205037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395289" y="1653779"/>
            <a:ext cx="1800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Принтер для печати на стекле</a:t>
            </a:r>
          </a:p>
        </p:txBody>
      </p:sp>
      <p:pic>
        <p:nvPicPr>
          <p:cNvPr id="26629" name="Picture 4" descr="http://j-times.ru/wp-content/uploads/2010/09/moodinq_main_zoom.jpg"/>
          <p:cNvPicPr>
            <a:picLocks noChangeAspect="1" noChangeArrowheads="1"/>
          </p:cNvPicPr>
          <p:nvPr/>
        </p:nvPicPr>
        <p:blipFill>
          <a:blip r:embed="rId3" cstate="print"/>
          <a:srcRect t="16589" r="461" b="6761"/>
          <a:stretch>
            <a:fillRect/>
          </a:stretch>
        </p:blipFill>
        <p:spPr bwMode="auto">
          <a:xfrm>
            <a:off x="6516689" y="951310"/>
            <a:ext cx="1870075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6732588" y="2031206"/>
            <a:ext cx="13524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Т</a:t>
            </a:r>
            <a:r>
              <a:rPr lang="ru-RU" sz="1600">
                <a:latin typeface="Calibri" pitchFamily="34" charset="0"/>
              </a:rPr>
              <a:t>ату-принтер</a:t>
            </a:r>
          </a:p>
        </p:txBody>
      </p:sp>
      <p:pic>
        <p:nvPicPr>
          <p:cNvPr id="26631" name="Picture 6" descr="http://j-times.ru/wp-content/uploads/2010/09/vSMw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112294"/>
            <a:ext cx="2128838" cy="124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468313" y="4516041"/>
            <a:ext cx="17647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Пищевой принтер</a:t>
            </a:r>
          </a:p>
        </p:txBody>
      </p:sp>
      <p:pic>
        <p:nvPicPr>
          <p:cNvPr id="26633" name="Picture 8" descr="http://j-times.ru/wp-content/uploads/2010/09/coffee_printer_sl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4" y="3057525"/>
            <a:ext cx="3024187" cy="151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5219700" y="4569619"/>
            <a:ext cx="3752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Принтер, который использует кофе вместо чернил</a:t>
            </a:r>
          </a:p>
        </p:txBody>
      </p:sp>
      <p:pic>
        <p:nvPicPr>
          <p:cNvPr id="26635" name="Picture 10" descr="http://j-times.ru/wp-content/uploads/2010/09/025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6" y="3057525"/>
            <a:ext cx="20161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2916239" y="4624388"/>
            <a:ext cx="2160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Для печати на лепестках цветов</a:t>
            </a:r>
          </a:p>
        </p:txBody>
      </p:sp>
      <p:pic>
        <p:nvPicPr>
          <p:cNvPr id="26637" name="Picture 12" descr="http://j-times.ru/wp-content/uploads/2010/09/192608-trak_laptop_printer_slid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1" y="141685"/>
            <a:ext cx="2232025" cy="111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TextBox 14"/>
          <p:cNvSpPr txBox="1">
            <a:spLocks noChangeArrowheads="1"/>
          </p:cNvSpPr>
          <p:nvPr/>
        </p:nvSpPr>
        <p:spPr bwMode="auto">
          <a:xfrm>
            <a:off x="6011864" y="141685"/>
            <a:ext cx="213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Принтер на ноутбук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995685"/>
            <a:ext cx="7687766" cy="2598937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100" dirty="0" smtClean="0"/>
              <a:t>Многие принтеры оставляют на отпечатанных листах жёлтые точки. Введение данной меры, согласно комментариям производителей, являлось частью сотрудничества с правительством, конкурирующими производителями и консорциумом банков, направленного на борьбу с фальшивомонетничеством.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100" dirty="0" smtClean="0"/>
              <a:t>Лазерные принтеры можно использовать для создания надписей и изображений на металлических поверхностях.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Сканер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Сканер</a:t>
            </a:r>
            <a:r>
              <a:rPr lang="ru-RU" dirty="0" smtClean="0"/>
              <a:t> — это устройство, которое, анализируя какой-либо объект (обычно изображение, текст), создаёт цифровую копию изображения объекта. </a:t>
            </a:r>
          </a:p>
          <a:p>
            <a:r>
              <a:rPr lang="ru-RU" b="1" dirty="0" smtClean="0"/>
              <a:t>Цель сканера - </a:t>
            </a:r>
            <a:r>
              <a:rPr lang="ru-RU" dirty="0" smtClean="0"/>
              <a:t>интерпретация печатного текста в электронный вид для последующей коррекции.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323528" y="843558"/>
            <a:ext cx="8229600" cy="857250"/>
          </a:xfrm>
        </p:spPr>
        <p:txBody>
          <a:bodyPr/>
          <a:lstStyle/>
          <a:p>
            <a:r>
              <a:rPr lang="ru-RU" dirty="0" smtClean="0"/>
              <a:t>Принцип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51670"/>
            <a:ext cx="7509396" cy="27363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Сканируемый объект кладётся на стекло планшета сканируемой поверхностью вниз. Под стеклом располагается подвижная лампа, движение которой регулируется шаговым двигателем. Изображение фокусируется на линейке фотоприемников, через систему зеркал и объектив, расположенный на значительном расстоянии от сканируемого объекта.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5fan.ru/files/8/5fan_ru_40776_7592e0950ed2046cdfaee358d7b0917a.html_files/rId3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"/>
            <a:ext cx="5674298" cy="31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2" descr="http://5fan.ru/files/8/5fan_ru_40776_7592e0950ed2046cdfaee358d7b0917a.html_files/rId38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0739" y="2427735"/>
            <a:ext cx="5823261" cy="271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4211638" y="3759994"/>
            <a:ext cx="25005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Виды сканеров</a:t>
            </a:r>
          </a:p>
        </p:txBody>
      </p:sp>
      <p:sp>
        <p:nvSpPr>
          <p:cNvPr id="3" name="Овал 2"/>
          <p:cNvSpPr/>
          <p:nvPr/>
        </p:nvSpPr>
        <p:spPr>
          <a:xfrm>
            <a:off x="4067175" y="3489722"/>
            <a:ext cx="2736850" cy="917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539750" y="357188"/>
            <a:ext cx="2325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Планшетные сканеры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3563938" y="789385"/>
            <a:ext cx="27494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Листопротяжные сканеры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827089" y="2625329"/>
            <a:ext cx="1841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Ручные сканеры </a:t>
            </a: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6443664" y="2733675"/>
            <a:ext cx="2389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Планетарные сканеры</a:t>
            </a:r>
          </a:p>
        </p:txBody>
      </p:sp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6588126" y="465535"/>
            <a:ext cx="2329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Сканеры штрих - кода</a:t>
            </a:r>
          </a:p>
        </p:txBody>
      </p:sp>
      <p:pic>
        <p:nvPicPr>
          <p:cNvPr id="31752" name="Picture 2" descr="Вандер Лайт - Epson Expression 1680 - Сканеры - Катал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89385"/>
            <a:ext cx="2139950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4" descr="Epson GT S80 - Сканер для документов - всего лишь за 23430 руб."/>
          <p:cNvPicPr>
            <a:picLocks noChangeAspect="1" noChangeArrowheads="1"/>
          </p:cNvPicPr>
          <p:nvPr/>
        </p:nvPicPr>
        <p:blipFill>
          <a:blip r:embed="rId3" cstate="print"/>
          <a:srcRect r="1256" b="12115"/>
          <a:stretch>
            <a:fillRect/>
          </a:stretch>
        </p:blipFill>
        <p:spPr bwMode="auto">
          <a:xfrm>
            <a:off x="3348039" y="1329929"/>
            <a:ext cx="2016125" cy="134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6" descr="календарь Записи с меткой календарь Дневник genpuh : LiveInt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291830"/>
            <a:ext cx="1674812" cy="16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8" descr="Универсальный сканер штрих кодов Symbol LS 2208 - Пресс-релиз - Комплект информации в целях развит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6" y="897731"/>
            <a:ext cx="1266825" cy="132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SkyPix TSN410 беспроводной ручной сканер A4 мини 1.5 &quot;ЖК-TF Card Slot - ONAVI.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9" y="3219451"/>
            <a:ext cx="3132137" cy="159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339447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    </a:t>
            </a:r>
            <a:r>
              <a:rPr lang="ru-RU" b="1" dirty="0" smtClean="0"/>
              <a:t>Копировальный аппарат </a:t>
            </a:r>
            <a:r>
              <a:rPr lang="ru-RU" dirty="0" smtClean="0"/>
              <a:t> — устройство, предназначенное для получения копий документов, фотографий, рисунков и других двухмерных изображений на бумаге и других материалах. </a:t>
            </a:r>
          </a:p>
        </p:txBody>
      </p:sp>
      <p:pic>
        <p:nvPicPr>
          <p:cNvPr id="14338" name="Picture 2" descr="https://upload.wikimedia.org/wikipedia/commons/thumb/7/7e/Photocopying_kserokopiarka.jpg/640px-Photocopying_kserokopi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51670"/>
            <a:ext cx="3456384" cy="29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Интересные факты о копировальных аппаратах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Первые копировальные аппараты, появившиеся в СССР в 1966 году были аппаратами фирмы </a:t>
            </a:r>
            <a:r>
              <a:rPr lang="ru-RU" dirty="0" err="1" smtClean="0"/>
              <a:t>Xerox</a:t>
            </a:r>
            <a:r>
              <a:rPr lang="ru-RU" dirty="0" smtClean="0"/>
              <a:t>, в результате чего «ксерокс» стало именем нарицательным для подобной техники. В то же время, например, в Монголию первой копировальные аппараты стала поставлять фирма Canon («</a:t>
            </a:r>
            <a:r>
              <a:rPr lang="ru-RU" dirty="0" err="1" smtClean="0"/>
              <a:t>Кэнон</a:t>
            </a:r>
            <a:r>
              <a:rPr lang="ru-RU" dirty="0" smtClean="0"/>
              <a:t>»), поэтому по-монгольски копировальные аппараты называются «канон».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СССР копировальные и множительные аппараты в обязательном порядке регистрировались в КГБ, и вёлся строгий учёт того кто, что и где копировал. Очевидной целью этих мер была борьба с самиздатом и распространением закрытой информации.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/>
          </p:cNvSpPr>
          <p:nvPr>
            <p:ph type="title"/>
          </p:nvPr>
        </p:nvSpPr>
        <p:spPr>
          <a:xfrm>
            <a:off x="467544" y="1923678"/>
            <a:ext cx="8229600" cy="857250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Характеристики копировальных аппаратов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8313" y="1437085"/>
            <a:ext cx="8229600" cy="3394472"/>
          </a:xfrm>
        </p:spPr>
        <p:txBody>
          <a:bodyPr/>
          <a:lstStyle/>
          <a:p>
            <a:r>
              <a:rPr lang="ru-RU" smtClean="0"/>
              <a:t>формат оригинала и копии;</a:t>
            </a:r>
          </a:p>
          <a:p>
            <a:r>
              <a:rPr lang="ru-RU" smtClean="0"/>
              <a:t>скорость копирования;</a:t>
            </a:r>
          </a:p>
          <a:p>
            <a:r>
              <a:rPr lang="ru-RU" smtClean="0"/>
              <a:t>стоимость копирования;</a:t>
            </a:r>
          </a:p>
          <a:p>
            <a:r>
              <a:rPr lang="ru-RU" smtClean="0"/>
              <a:t>производительность;</a:t>
            </a:r>
          </a:p>
          <a:p>
            <a:r>
              <a:rPr lang="ru-RU" smtClean="0"/>
              <a:t>рекомендуемый объём копирования (ресурс);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2339975" y="627460"/>
            <a:ext cx="4654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Копировальные машины </a:t>
            </a: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900113" y="1869282"/>
            <a:ext cx="1300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Принтер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348038" y="1977628"/>
            <a:ext cx="1114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Сканер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6300788" y="1815703"/>
            <a:ext cx="1726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Дупликатор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908175" y="3436144"/>
            <a:ext cx="417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Факсимильный аппарат (факс)</a:t>
            </a:r>
          </a:p>
        </p:txBody>
      </p:sp>
      <p:cxnSp>
        <p:nvCxnSpPr>
          <p:cNvPr id="10" name="Прямая со стрелкой 9"/>
          <p:cNvCxnSpPr>
            <a:endCxn id="16386" idx="0"/>
          </p:cNvCxnSpPr>
          <p:nvPr/>
        </p:nvCxnSpPr>
        <p:spPr>
          <a:xfrm flipH="1">
            <a:off x="1550548" y="1059656"/>
            <a:ext cx="1076766" cy="8096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6387" idx="0"/>
          </p:cNvCxnSpPr>
          <p:nvPr/>
        </p:nvCxnSpPr>
        <p:spPr>
          <a:xfrm flipH="1">
            <a:off x="3905403" y="1113235"/>
            <a:ext cx="234797" cy="8643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588125" y="1113235"/>
            <a:ext cx="287338" cy="5405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716463" y="1113235"/>
            <a:ext cx="360362" cy="21062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4" name="Picture 2" descr="Лазерные принтеры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9" y="2409825"/>
            <a:ext cx="15843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" descr="Сканеры отзывы Страница -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356247"/>
            <a:ext cx="1765300" cy="88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6" descr="Проводные телефоны, продажа, где купить - цены в интернет-магазин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935015"/>
            <a:ext cx="2084388" cy="120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8" descr="Ризограф / Дупликатор Ricoh Priport DX 2430: у нас вы можете купить ризограф / дупликатор Ricoh Priport DX 2430 по суперцене. Т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9" y="2193132"/>
            <a:ext cx="2687637" cy="151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Принтер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Принтер</a:t>
            </a:r>
            <a:r>
              <a:rPr lang="ru-RU" dirty="0" smtClean="0"/>
              <a:t> – периферийное устройство компьютера, используемое для вывода информации на бумажный или пластиковый носитель.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Назначение принтера </a:t>
            </a:r>
            <a:r>
              <a:rPr lang="ru-RU" dirty="0" smtClean="0"/>
              <a:t>- сформировать на бумаге точку, цвет которой определяется 24-битным числом - по 8 бит на каждый из базовых цветов - жёлтый, голубой и пурпурный.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2195513" y="735806"/>
            <a:ext cx="49275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Основные виды принтеров</a:t>
            </a:r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900113" y="1707357"/>
            <a:ext cx="2849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Лазерные принтеры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300789" y="2409826"/>
            <a:ext cx="28166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Струйные принтеры</a:t>
            </a: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2484439" y="3274219"/>
            <a:ext cx="3069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Матричные принтеры</a:t>
            </a:r>
          </a:p>
        </p:txBody>
      </p:sp>
      <p:cxnSp>
        <p:nvCxnSpPr>
          <p:cNvPr id="10" name="Прямая со стрелкой 9"/>
          <p:cNvCxnSpPr>
            <a:endCxn id="18434" idx="0"/>
          </p:cNvCxnSpPr>
          <p:nvPr/>
        </p:nvCxnSpPr>
        <p:spPr>
          <a:xfrm flipH="1">
            <a:off x="2324798" y="1113235"/>
            <a:ext cx="446979" cy="5941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8433" idx="2"/>
            <a:endCxn id="18436" idx="0"/>
          </p:cNvCxnSpPr>
          <p:nvPr/>
        </p:nvCxnSpPr>
        <p:spPr>
          <a:xfrm flipH="1">
            <a:off x="4019282" y="1320581"/>
            <a:ext cx="640015" cy="19536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8435" idx="0"/>
          </p:cNvCxnSpPr>
          <p:nvPr/>
        </p:nvCxnSpPr>
        <p:spPr>
          <a:xfrm>
            <a:off x="6011864" y="1168003"/>
            <a:ext cx="1697260" cy="12418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2" descr="Лазерные принтеры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93131"/>
            <a:ext cx="1905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 descr="Струйные принте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003947"/>
            <a:ext cx="1905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6" descr="Матричные принте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7147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Лазерные принтеры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971552" y="1851669"/>
            <a:ext cx="6696792" cy="2742953"/>
          </a:xfrm>
        </p:spPr>
        <p:txBody>
          <a:bodyPr/>
          <a:lstStyle/>
          <a:p>
            <a:r>
              <a:rPr lang="ru-RU" u="sng" dirty="0" smtClean="0"/>
              <a:t>Как действует</a:t>
            </a:r>
            <a:r>
              <a:rPr lang="ru-RU" dirty="0" smtClean="0"/>
              <a:t>: лазерные принтеры используют </a:t>
            </a:r>
            <a:r>
              <a:rPr lang="ru-RU" dirty="0" err="1" smtClean="0"/>
              <a:t>фотобарабан</a:t>
            </a:r>
            <a:r>
              <a:rPr lang="ru-RU" dirty="0" smtClean="0"/>
              <a:t>, на который лазерным лучом наносится изображение. Электрически заряженный порошок под названием тонер притягивается к тому месту, где поработал лазерный луч. Этот тонер переносится на бумагу и закрепляется на ней горячим спеканием при помощи разогретого валика.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Лазерные принтеры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1851670"/>
            <a:ext cx="8003231" cy="287987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Плюсы</a:t>
            </a:r>
            <a:r>
              <a:rPr lang="ru-RU" dirty="0" smtClean="0"/>
              <a:t>: хорошая скорость и четкость печати, а себестоимость печати каждой страницы в них относительно невелика.</a:t>
            </a:r>
            <a:endParaRPr lang="ru-RU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Минусы</a:t>
            </a:r>
            <a:r>
              <a:rPr lang="ru-RU" dirty="0" smtClean="0"/>
              <a:t>: большинство лазерных принтеров монохромны, т.е. дают черно-белую печать. Поэтому эти лазерные принтеры лучше всего подходят для печати текста и самой простой графики.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*</a:t>
            </a:r>
            <a:r>
              <a:rPr lang="ru-RU" sz="2200" dirty="0" smtClean="0"/>
              <a:t>Сейчас этот принтер занимает 2 </a:t>
            </a:r>
            <a:r>
              <a:rPr lang="ru-RU" sz="2200" baseline="30000" dirty="0" smtClean="0"/>
              <a:t>ое</a:t>
            </a:r>
            <a:r>
              <a:rPr lang="ru-RU" sz="2200" dirty="0" smtClean="0"/>
              <a:t> место по распространенности в мире и 1 </a:t>
            </a:r>
            <a:r>
              <a:rPr lang="ru-RU" sz="2200" baseline="30000" dirty="0" smtClean="0"/>
              <a:t>ое</a:t>
            </a:r>
            <a:r>
              <a:rPr lang="ru-RU" sz="2200" dirty="0" smtClean="0"/>
              <a:t> по распространенности в России среди других принтеров.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j-times.ru/wp-content/uploads/2010/09/2008_08_13-16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494"/>
            <a:ext cx="9087547" cy="43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209</TotalTime>
  <Words>457</Words>
  <Application>Microsoft Office PowerPoint</Application>
  <PresentationFormat>Экран (16:9)</PresentationFormat>
  <Paragraphs>61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Garamond</vt:lpstr>
      <vt:lpstr>Натуральные материалы</vt:lpstr>
      <vt:lpstr>Копировальная техника</vt:lpstr>
      <vt:lpstr>Презентация PowerPoint</vt:lpstr>
      <vt:lpstr>Характеристики копировальных аппаратов</vt:lpstr>
      <vt:lpstr>Презентация PowerPoint</vt:lpstr>
      <vt:lpstr>Принтер</vt:lpstr>
      <vt:lpstr>Презентация PowerPoint</vt:lpstr>
      <vt:lpstr>Лазерные принтеры</vt:lpstr>
      <vt:lpstr>Лазерные принтеры</vt:lpstr>
      <vt:lpstr>Презентация PowerPoint</vt:lpstr>
      <vt:lpstr>Матричные принтеры</vt:lpstr>
      <vt:lpstr>Матричные принтеры</vt:lpstr>
      <vt:lpstr>Струйные принтеры</vt:lpstr>
      <vt:lpstr>Струйные принтеры</vt:lpstr>
      <vt:lpstr>Презентация PowerPoint</vt:lpstr>
      <vt:lpstr>Интересные факты</vt:lpstr>
      <vt:lpstr>Сканер</vt:lpstr>
      <vt:lpstr>Принцип работы</vt:lpstr>
      <vt:lpstr>Презентация PowerPoint</vt:lpstr>
      <vt:lpstr>Презентация PowerPoint</vt:lpstr>
      <vt:lpstr>Интересные факты о копировальных аппаратах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Копировальная техника. Назначение. Технология копирования.</dc:title>
  <dc:creator>User</dc:creator>
  <cp:lastModifiedBy>Катина Нина Владимировна</cp:lastModifiedBy>
  <cp:revision>24</cp:revision>
  <dcterms:created xsi:type="dcterms:W3CDTF">2014-10-29T20:51:39Z</dcterms:created>
  <dcterms:modified xsi:type="dcterms:W3CDTF">2023-01-18T03:31:51Z</dcterms:modified>
</cp:coreProperties>
</file>