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sldIdLst>
    <p:sldId id="256" r:id="rId2"/>
    <p:sldId id="272" r:id="rId3"/>
    <p:sldId id="273" r:id="rId4"/>
    <p:sldId id="274" r:id="rId5"/>
    <p:sldId id="275" r:id="rId6"/>
    <p:sldId id="258" r:id="rId7"/>
    <p:sldId id="259" r:id="rId8"/>
    <p:sldId id="260" r:id="rId9"/>
    <p:sldId id="279" r:id="rId10"/>
    <p:sldId id="270" r:id="rId11"/>
    <p:sldId id="271" r:id="rId12"/>
    <p:sldId id="280" r:id="rId13"/>
    <p:sldId id="281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86355" autoAdjust="0"/>
  </p:normalViewPr>
  <p:slideViewPr>
    <p:cSldViewPr>
      <p:cViewPr varScale="1">
        <p:scale>
          <a:sx n="70" d="100"/>
          <a:sy n="70" d="100"/>
        </p:scale>
        <p:origin x="-135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49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1F6C-717D-45A4-BBEA-7D84DDE8CF13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2A22-8114-4DDE-A3C9-45EE9B900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1F6C-717D-45A4-BBEA-7D84DDE8CF13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2A22-8114-4DDE-A3C9-45EE9B900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1F6C-717D-45A4-BBEA-7D84DDE8CF13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2A22-8114-4DDE-A3C9-45EE9B900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1F6C-717D-45A4-BBEA-7D84DDE8CF13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2A22-8114-4DDE-A3C9-45EE9B900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1F6C-717D-45A4-BBEA-7D84DDE8CF13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2A22-8114-4DDE-A3C9-45EE9B900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1F6C-717D-45A4-BBEA-7D84DDE8CF13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2A22-8114-4DDE-A3C9-45EE9B900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1F6C-717D-45A4-BBEA-7D84DDE8CF13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2A22-8114-4DDE-A3C9-45EE9B900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1F6C-717D-45A4-BBEA-7D84DDE8CF13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2A22-8114-4DDE-A3C9-45EE9B900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1F6C-717D-45A4-BBEA-7D84DDE8CF13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2A22-8114-4DDE-A3C9-45EE9B900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1F6C-717D-45A4-BBEA-7D84DDE8CF13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2A22-8114-4DDE-A3C9-45EE9B900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1F6C-717D-45A4-BBEA-7D84DDE8CF13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2A22-8114-4DDE-A3C9-45EE9B90066F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91F6C-717D-45A4-BBEA-7D84DDE8CF13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92A22-8114-4DDE-A3C9-45EE9B90066F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908721"/>
            <a:ext cx="7117180" cy="16561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Активизация словаря детей дошкольного возраста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lvl="0" algn="ctr" defTabSz="914400">
              <a:spcAft>
                <a:spcPts val="0"/>
              </a:spcAft>
              <a:buClr>
                <a:srgbClr val="31B6FD"/>
              </a:buClr>
              <a:buSzPct val="100000"/>
            </a:pPr>
            <a:r>
              <a:rPr lang="ru-RU" sz="2800" i="1" dirty="0">
                <a:solidFill>
                  <a:prstClr val="black"/>
                </a:solidFill>
                <a:latin typeface="Candara"/>
              </a:rPr>
              <a:t>Слово – великое оружие жизни</a:t>
            </a:r>
          </a:p>
          <a:p>
            <a:pPr lvl="0" algn="r" defTabSz="914400">
              <a:spcAft>
                <a:spcPts val="0"/>
              </a:spcAft>
              <a:buClr>
                <a:srgbClr val="31B6FD"/>
              </a:buClr>
              <a:buSzPct val="100000"/>
            </a:pPr>
            <a:r>
              <a:rPr lang="ru-RU" dirty="0">
                <a:solidFill>
                  <a:prstClr val="black"/>
                </a:solidFill>
                <a:latin typeface="Candara"/>
              </a:rPr>
              <a:t>Ключевский Василий Осипович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4084117" cy="271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F:\театр\DSC_00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0968"/>
            <a:ext cx="5004048" cy="33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5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театр\DSC_0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40968"/>
            <a:ext cx="4896899" cy="325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театр\DSC_01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51710"/>
            <a:ext cx="4672814" cy="31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5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690063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педагогической диагностики на конец года, говорят о том что работа была не напрасна, дети стали больше говорить, почти все могут с помощью наводящих вопросов  педагога  описать предмет, картинку, несколько детей могут самостоятельно пересказать прочитанную сказку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Данную работу будем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дальнейшем, используя новые способы и методы </a:t>
            </a:r>
          </a:p>
        </p:txBody>
      </p:sp>
    </p:spTree>
    <p:extLst>
      <p:ext uri="{BB962C8B-B14F-4D97-AF65-F5344CB8AC3E}">
        <p14:creationId xmlns:p14="http://schemas.microsoft.com/office/powerpoint/2010/main" val="13064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-618262"/>
            <a:ext cx="82809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протяжении всего года  в работе мной была использована следующая литература:</a:t>
            </a: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Бородич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А.М. Методика развития речи детей. - М., 2004.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Леонтьев А.А. Язык, речь, речевая деятельность. - М., 1999.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Максаков А.И.,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Тумакова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Г.А. Учите, играя. - М., 2005.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Полянская Т. Б. Использование метода мнемотехники в обучении рассказыванию детей дошкольного возраста Санкт-Петербург. - Детство-Пресс, 2010.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Рубинштейн С.Л. Основы общей психологии. - М., 2009. Т.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Развитие речи в детском саду. Программа и методические рекомендации. — 2-е изд.,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Гербова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В.В. - М.: Мозаика-Синтез, 2010 г.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Развитие речи детей дошкольного возраста: Пособие для воспитателя дет. сада. / Под ред. Ф.А. Сохина. - 2-е изд.,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М.: Просвещение, 2004</a:t>
            </a:r>
          </a:p>
        </p:txBody>
      </p:sp>
    </p:spTree>
    <p:extLst>
      <p:ext uri="{BB962C8B-B14F-4D97-AF65-F5344CB8AC3E}">
        <p14:creationId xmlns:p14="http://schemas.microsoft.com/office/powerpoint/2010/main" val="41664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sz="36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8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5846"/>
            <a:ext cx="8424936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темы:</a:t>
            </a: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Актуальность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состоит в том, что среди многих важных задач воспитания и обучения детей дошкольного возраста в детском саду обучение родному языку - одна из главных. 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дошкольника на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пятом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жизни пополняется названиями предметов, с которыми дети сталкиваются и действуют в быту. Дети затрудняются или допускают ошибки при назывании многих предметов обихода (посуды, мебели, одежды, обуви, игрушек), транспортных средств и др. Эти ошибки вызваны неточностью восприятия и представлений ребенка. Поэтому существенное значение на данном возрастном этапе приобретают ознакомление детей с особенностями предметов и словарная работа в процессе углубления знаний о предметах. 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года была проведена педагогическая диагностика детей по всем образовательным областям,  она и обозначила актуальность работы по речевому развитию по данной теме в нашей группе.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0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Candar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7929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59415"/>
            <a:ext cx="8280920" cy="481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Цель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ru-RU" sz="2000" b="1" dirty="0">
                <a:solidFill>
                  <a:srgbClr val="666666"/>
                </a:solidFill>
                <a:ea typeface="Times New Roman"/>
                <a:cs typeface="Times New Roman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изучить способы, методы и приёмы активизации речи детей младшего дошкольного возраста, объединить усилия педагога и родителей в работе по речевому развитию детей.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prstClr val="black"/>
              </a:solidFill>
              <a:latin typeface="Candara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Задачи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                                                                                                                      -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повысить собственный уровень знаний по выбранной теме путем самообразования, изучения необходимой литературы, посещения МО     - разработать план работы с детьми                                                                                     - подготовить диагностику на начало и конец учебного года                                      - подготовить для родителей консультации по данной теме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prstClr val="black"/>
              </a:solidFill>
              <a:latin typeface="Candara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63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8847"/>
            <a:ext cx="784887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течении учебного года с детьми  группы проводилась следующая работа:</a:t>
            </a:r>
          </a:p>
          <a:p>
            <a:pPr lvl="0"/>
            <a:endParaRPr lang="ru-RU" sz="20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1.Активизация словаря в ходе рассматривания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описания игрушек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предметных и сюжетных картинок.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Использовались настольно-печатные развивающие игры «Картинки-половинки», «Лото», «Чей малыш?», «Большие и маленькие» и т.д.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Дидактические игры с применением картинок: «Зимующие птицы», «Покажи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«Фрукты и овощи», «Профессии» и т.д.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Проводили драматизацию русских народных сказок с использованием различных видов театра: настольного, пальчикового, на магнитной доске.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Использовали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ходе НОД ОО «Коммуникация», «Познание», «Чтение художественной литературы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Ежедневное чтение и пересказ сказок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Провели постановку сказки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Заюшкина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избушка"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и родителей</a:t>
            </a: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prstClr val="black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544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89844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воспитанников проводилась следующая работа:</a:t>
            </a:r>
          </a:p>
          <a:p>
            <a:pPr lvl="0"/>
            <a:endParaRPr lang="ru-RU" sz="20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проведен семинар-практикум  «Представление родителям речевых игр и упражнений, используемых в детском саду для  формирования речи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lvl="0" indent="-342900">
              <a:buFontTx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Оформлены и представлены папка-передвижка - рекомендации родителям «Поговори со мною, мама!» ;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папка-передвижка «Родителям о речи ребенка» </a:t>
            </a:r>
          </a:p>
          <a:p>
            <a:pPr marL="342900" lvl="0" indent="-342900">
              <a:buFontTx/>
              <a:buAutoNum type="arabicPeriod" startAt="3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Проводилась консультация «Учим ребёнка общаться».</a:t>
            </a:r>
          </a:p>
          <a:p>
            <a:pPr marL="342900" lvl="0" indent="-342900">
              <a:buFontTx/>
              <a:buAutoNum type="arabicPeriod" startAt="3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Сделаны памятки -рекомендации родителям по активизации словарного запаса ребенка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4-5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</a:p>
        </p:txBody>
      </p:sp>
    </p:spTree>
    <p:extLst>
      <p:ext uri="{BB962C8B-B14F-4D97-AF65-F5344CB8AC3E}">
        <p14:creationId xmlns:p14="http://schemas.microsoft.com/office/powerpoint/2010/main" val="37607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16632"/>
            <a:ext cx="8183880" cy="79208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Инсценируем сказки (конусный театр, магнитный, куклы-перчатки</a:t>
            </a:r>
            <a:r>
              <a:rPr lang="ru-RU" sz="8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Home\Desktop\Camera\IMG_20180416_1049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45366"/>
            <a:ext cx="2808312" cy="49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Desktop\Camera\IMG_20180416_1058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42" y="1072943"/>
            <a:ext cx="2849050" cy="506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57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Camera\IMG_20180416_103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99" y="3429000"/>
            <a:ext cx="4700011" cy="264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4816475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0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664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Просматриваем сказки в группе, пересказывая сказки разбираем слова не понятные детям для лучшего запоминания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Home\Desktop\Camera\IMG_20180417_173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4" y="1268760"/>
            <a:ext cx="4752528" cy="267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ome\Desktop\Camera\IMG_20180417_165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68" y="3356992"/>
            <a:ext cx="5364088" cy="301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1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332657"/>
            <a:ext cx="7123080" cy="72008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Участвуем в театральной постановке сказки 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Заюшкина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избушка»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F:\театр\DSC_00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716772" cy="300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театр\DSC_00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56992"/>
            <a:ext cx="4662040" cy="309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6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485</TotalTime>
  <Words>528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Summer</vt:lpstr>
      <vt:lpstr>Активизация словаря детей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Участвуем в театральной постановке сказки  «Заюшкина избушка»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29</cp:revision>
  <dcterms:created xsi:type="dcterms:W3CDTF">2018-04-17T21:59:52Z</dcterms:created>
  <dcterms:modified xsi:type="dcterms:W3CDTF">2018-05-28T06:10:10Z</dcterms:modified>
</cp:coreProperties>
</file>