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46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82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8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4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87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87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9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9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58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5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1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6EC5-7160-4FD4-9908-7BA039A8E03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EB6BD-5B21-4D0A-985B-DE1390B4C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130425"/>
            <a:ext cx="4536504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7074860" cy="504056"/>
          </a:xfrm>
        </p:spPr>
        <p:txBody>
          <a:bodyPr>
            <a:normAutofit/>
          </a:bodyPr>
          <a:lstStyle/>
          <a:p>
            <a:pPr algn="r"/>
            <a:r>
              <a:rPr lang="ru-RU" sz="2400" i="1" dirty="0" smtClean="0">
                <a:solidFill>
                  <a:schemeClr val="tx1"/>
                </a:solidFill>
              </a:rPr>
              <a:t>Воспитатель: Андреева О.А.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974673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0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195449/7204c24f-bc3a-4774-b750-98beee26c512/s1200?webp=fal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10844" cy="312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budales.by/images/%D0%B3%D1%80%D0%B8%D0%B1_%D0%B8_%D1%8F%D0%B3%D0%BE%D0%B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10192"/>
            <a:ext cx="3969767" cy="308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vatars.mds.yandex.net/get-pdb/245485/8ce4b03f-ad9c-4504-9f26-04b115190c53/s1200?webp=fals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3" y="3530969"/>
            <a:ext cx="4457303" cy="323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puzzleit.ru/files/puzzles/186/186146/_origina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6" y="3622795"/>
            <a:ext cx="3969767" cy="315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1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Какие деревья можно встретить в лесу?</a:t>
            </a:r>
            <a:endParaRPr lang="ru-RU" sz="3600" dirty="0"/>
          </a:p>
        </p:txBody>
      </p:sp>
      <p:pic>
        <p:nvPicPr>
          <p:cNvPr id="4" name="Объект 3" descr="https://avatars.mds.yandex.net/get-pdb/28866/1d5ae393-e394-43c4-8511-a4c34dc4c5dd/s12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977749" cy="5577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0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d.multiurok.ru/html/2018/10/21/s_5bccc223dcf97/974922_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882"/>
            <a:ext cx="4972050" cy="66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cdn.photosight.ru/img/1/f72/4997622_xlar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49" y="2636912"/>
            <a:ext cx="2993123" cy="2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84168" y="476672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Берёза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553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1776078/1305e263-302f-4cea-97cf-31d18024ce34/s120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r="20527"/>
          <a:stretch/>
        </p:blipFill>
        <p:spPr bwMode="auto">
          <a:xfrm>
            <a:off x="251520" y="476672"/>
            <a:ext cx="5184576" cy="57723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www.binran.ru/upload/iblock/718/718e683ca01fe1b229c89b42368ecf7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23778" r="3532"/>
          <a:stretch/>
        </p:blipFill>
        <p:spPr bwMode="auto">
          <a:xfrm>
            <a:off x="5724128" y="2204864"/>
            <a:ext cx="3240360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692696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Липа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907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vatars.mds.yandex.net/get-pdb/401063/51f264b3-b8ec-493a-bb8e-5b2a274590bb/s1200?webp=fals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/>
          <a:stretch/>
        </p:blipFill>
        <p:spPr bwMode="auto">
          <a:xfrm>
            <a:off x="237945" y="260648"/>
            <a:ext cx="4756520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vatars.mds.yandex.net/get-pdb/1819331/7d049319-445f-4a26-992f-c652e14bbbf9/s120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r="6362"/>
          <a:stretch/>
        </p:blipFill>
        <p:spPr bwMode="auto">
          <a:xfrm>
            <a:off x="5212231" y="1988839"/>
            <a:ext cx="3908105" cy="26971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580112" y="548680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Клён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75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221187/37c6bbc7-ba9f-4622-a098-7c672e274c55/s1200?webp=fals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r="9202"/>
          <a:stretch/>
        </p:blipFill>
        <p:spPr bwMode="auto">
          <a:xfrm>
            <a:off x="49433" y="146082"/>
            <a:ext cx="5773489" cy="5951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i05.fotocdn.net/s121/9607f9532a8ae094/public_pin_l/27617815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b="10596"/>
          <a:stretch/>
        </p:blipFill>
        <p:spPr bwMode="auto">
          <a:xfrm>
            <a:off x="5176882" y="4077072"/>
            <a:ext cx="3672408" cy="2452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692696"/>
            <a:ext cx="947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Дуб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96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treespk.ru/upload/iblock/d3d/d3d526738260c5128b6aec3f94e3e7aa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474335" cy="61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pbs.twimg.com/media/C2md5g_VIAInaoz.jpg:lar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88" y="2924944"/>
            <a:ext cx="3397994" cy="25844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444208" y="692696"/>
            <a:ext cx="875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Ель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4076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1926096/bd857992-cb16-4663-8749-a9b513079812/s1200?webp=fals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5" y="274974"/>
            <a:ext cx="4597499" cy="63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kpravda.ru/wp-content/uploads/2020/02/artfichier_731318_6903482_2017020852237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3752850" cy="25025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96136" y="62068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Сосна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29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rasvarog.ucoz.org/ked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8659"/>
            <a:ext cx="4998085" cy="63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www.treespk.ru/upload/iblock/6f2/6f25f1fed2adfeadd150035d6e34fe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16" y="2348880"/>
            <a:ext cx="3487979" cy="2796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012160" y="764704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Кедр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10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zen_doc/61319/pub_5cd82b1a77f0d500b3514573_5cd83bfc6a662500ae49cf21/scale_120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r="17895"/>
          <a:stretch/>
        </p:blipFill>
        <p:spPr bwMode="auto">
          <a:xfrm>
            <a:off x="416718" y="347661"/>
            <a:ext cx="4271963" cy="6162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avatars.mds.yandex.net/get-pdb/236760/fc8f5421-87f2-4ed4-9305-843da0550056/s1200?webp=fals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4038600" cy="24847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580112" y="764704"/>
            <a:ext cx="281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Лиственница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9904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lide-share.ru/slide/199587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8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Что мы можем сделать для сохранения леса </a:t>
            </a:r>
            <a:br>
              <a:rPr lang="ru-RU" sz="3600" dirty="0" smtClean="0"/>
            </a:br>
            <a:r>
              <a:rPr lang="ru-RU" sz="2800" b="1" i="1" dirty="0" smtClean="0"/>
              <a:t>Посадить молодой лес</a:t>
            </a:r>
            <a:endParaRPr lang="ru-RU" sz="3600" b="1" i="1" dirty="0"/>
          </a:p>
        </p:txBody>
      </p:sp>
      <p:pic>
        <p:nvPicPr>
          <p:cNvPr id="4" name="Объект 3" descr="https://sun3-10.userapi.com/sOTtxRRDNmiYikuH-l25IiWbZK99vGSFVICbWA/chEVzgRbiss.jpg"/>
          <p:cNvPicPr>
            <a:picLocks noGrp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73" y="4077072"/>
            <a:ext cx="3960440" cy="254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.mycdn.me/i?r=AzEPZsRbOZEKgBhR0XGMT1RkuJ-k2nF44iN-bw5IFdmEx6aKTM5SRkZCeTgDn6uOy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0137"/>
            <a:ext cx="4876378" cy="2942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42.userapi.com/c856124/v856124064/2116bf/MzKaDIYpfN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5359448" cy="2718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5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Собирать макулатуру</a:t>
            </a:r>
            <a:br>
              <a:rPr lang="ru-RU" sz="2800" b="1" i="1" dirty="0" smtClean="0"/>
            </a:br>
            <a:r>
              <a:rPr lang="ru-RU" sz="3600" dirty="0" smtClean="0"/>
              <a:t>100 кг макулатуры = 1 дереву</a:t>
            </a:r>
            <a:endParaRPr lang="ru-RU" sz="3600" dirty="0"/>
          </a:p>
        </p:txBody>
      </p:sp>
      <p:pic>
        <p:nvPicPr>
          <p:cNvPr id="4" name="Объект 3" descr="https://xn--80aay5air.xn--p1ai/sites/default/files/styles/novost_bolsaa_kartinka/public/2020-03/UbWkhNi1ba4_0.jpg?itok=2M6YRya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416824" cy="4785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94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Наводить порядок в лесу</a:t>
            </a:r>
            <a:endParaRPr lang="ru-RU" sz="2800" b="1" i="1" dirty="0"/>
          </a:p>
        </p:txBody>
      </p:sp>
      <p:pic>
        <p:nvPicPr>
          <p:cNvPr id="4" name="Объект 3" descr="https://www.shatura.ru/files/2013/07/IMG_876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3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mycdn.me/i?r=AzEPZsRbOZEKgBhR0XGMT1RkL8nhd9t5zvB0sdG-vFo2z6aKTM5SRkZCeTgDn6uOyi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5779"/>
            <a:ext cx="8730431" cy="4906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38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/>
              <a:t>Нужно стараться не допускать пожаров и наводнений, потому что в лесу гибнут животные и растения </a:t>
            </a:r>
            <a:endParaRPr lang="ru-RU" sz="2800" b="1" i="1" dirty="0"/>
          </a:p>
        </p:txBody>
      </p:sp>
      <p:pic>
        <p:nvPicPr>
          <p:cNvPr id="4" name="Объект 3" descr="https://static.news.ru/photo/3cd83854-6b3e-11ea-add6-fa163e074e61_56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5508104" cy="394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tatic.euronews.com/articles/stories/04/57/94/62/1000x563_cmsv2_5aa9e750-2348-5b9e-a7ca-de20dfac6671-457946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01" y="3715141"/>
            <a:ext cx="4716016" cy="3108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6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  <a:spcAft>
                <a:spcPts val="1000"/>
              </a:spcAft>
            </a:pPr>
            <a:r>
              <a:rPr lang="ru-RU" sz="3600" dirty="0" smtClean="0"/>
              <a:t>Сохранение леса – в наших руках</a:t>
            </a:r>
            <a:endParaRPr lang="ru-RU" sz="3600" dirty="0"/>
          </a:p>
        </p:txBody>
      </p:sp>
      <p:pic>
        <p:nvPicPr>
          <p:cNvPr id="4" name="Объект 3" descr="https://www.culture.ru/storage/images/61489c338c09d349f851da4c559477bc/b966a7f2e8c474fe25727cc954403609.jpe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1"/>
          <a:stretch/>
        </p:blipFill>
        <p:spPr bwMode="auto">
          <a:xfrm>
            <a:off x="395536" y="3904103"/>
            <a:ext cx="367240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proexpress.com.ua/wp-content/uploads/2019/04/google-posvyatil-novij-dudl-dnyu-zemli-chto-eto-za-prazdni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816424" cy="290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41.userapi.com/c857032/v857032732/12c9e3/-IqCAg0jWq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5904656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4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Прежде чем лес станет большим, должно пройти много лет</a:t>
            </a:r>
            <a:endParaRPr lang="ru-RU" sz="3200" dirty="0"/>
          </a:p>
        </p:txBody>
      </p:sp>
      <p:pic>
        <p:nvPicPr>
          <p:cNvPr id="4" name="Объект 3" descr="https://imag.one/storage/img/2020/2/26/1582670102_uke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/>
          <a:stretch/>
        </p:blipFill>
        <p:spPr bwMode="auto">
          <a:xfrm>
            <a:off x="179512" y="1340768"/>
            <a:ext cx="3605944" cy="189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golvestnik.ru/wp-content/uploads/2020/03/doroga_vid_sverhu_yasno_derevya_peyzazh_60837_2560x1080-1920x102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/>
          <a:stretch/>
        </p:blipFill>
        <p:spPr bwMode="auto">
          <a:xfrm>
            <a:off x="3059832" y="2671482"/>
            <a:ext cx="5904656" cy="3997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2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Лес это дом для деревьев, растений, животных, птиц, насекомых</a:t>
            </a:r>
            <a:endParaRPr lang="ru-RU" sz="3200" dirty="0"/>
          </a:p>
        </p:txBody>
      </p:sp>
      <p:pic>
        <p:nvPicPr>
          <p:cNvPr id="4" name="Объект 3" descr="https://www.un.org/sites/un2.un.org/files/styles/large-article-image-style-16-9/public/card_3.png?itok=liBsFkFk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96" y="1600200"/>
            <a:ext cx="677000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2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2822999/06ee0eb6-af06-4f05-bc44-e3ad9bf07418/s1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58423" cy="5635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llustrators.ru/uploads/illustration/image/588343/main_588343_orig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esinprof.ru/assets/cdsc-qc16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888865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ovet.boltai.com/wp-content/uploads/sites/4/2017/09/3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4981575" cy="3300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8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.pxhere.com/photos/be/72/flowers_blue_trees_sunlight_color_colour_green_leaves-414359.jpg!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1" y="476672"/>
            <a:ext cx="4464496" cy="277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avatars.mds.yandex.net/get-pdb/812271/c6aefe74-5574-44f9-b436-90220b52a335/s1200?webp=fals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53155"/>
            <a:ext cx="5133975" cy="3208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39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pdb/487514/260347d2-5964-4c5b-85dc-4f79da9de25a/s1200?webp=fals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3" y="276839"/>
            <a:ext cx="3727822" cy="24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avatars.mds.yandex.net/get-pdb/1368870/c0e555f3-1bb3-4c0b-816c-a87ecdaffaff/s1200?webp=fals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06" y="276839"/>
            <a:ext cx="3723307" cy="253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rasfokus.ru/images/photos/medium/6dd6e8721308a969cb687d0c97a55b7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3" y="4077072"/>
            <a:ext cx="3935026" cy="260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rs.mds.yandex.net/get-pdb/1340633/d98a66a1-af09-478a-b9e5-191e30f34077/s1200?webp=fal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3985"/>
            <a:ext cx="3696956" cy="253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rimeafruct.ru/wp-content/uploads/2020/01/3045_834_auto_jpg_5_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3141947" cy="298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9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78</Words>
  <Application>Microsoft Office PowerPoint</Application>
  <PresentationFormat>Экран (4:3)</PresentationFormat>
  <Paragraphs>17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Прежде чем лес станет большим, должно пройти много лет</vt:lpstr>
      <vt:lpstr>Лес это дом для деревьев, растений, животных, птиц, насекомых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деревья можно встретить в лесу?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мы можем сделать для сохранения леса  Посадить молодой лес</vt:lpstr>
      <vt:lpstr>Собирать макулатуру 100 кг макулатуры = 1 дереву</vt:lpstr>
      <vt:lpstr>Наводить порядок в лесу</vt:lpstr>
      <vt:lpstr>Презентация PowerPoint</vt:lpstr>
      <vt:lpstr>Нужно стараться не допускать пожаров и наводнений, потому что в лесу гибнут животные и растения </vt:lpstr>
      <vt:lpstr>Сохранение леса – в наших руках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20</cp:revision>
  <dcterms:created xsi:type="dcterms:W3CDTF">2020-03-23T00:19:03Z</dcterms:created>
  <dcterms:modified xsi:type="dcterms:W3CDTF">2022-03-14T15:23:24Z</dcterms:modified>
</cp:coreProperties>
</file>