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2"/>
    <p:sldId id="256" r:id="rId3"/>
    <p:sldId id="283" r:id="rId4"/>
    <p:sldId id="264" r:id="rId5"/>
    <p:sldId id="281" r:id="rId6"/>
    <p:sldId id="297" r:id="rId7"/>
    <p:sldId id="265" r:id="rId8"/>
    <p:sldId id="257" r:id="rId9"/>
    <p:sldId id="278" r:id="rId10"/>
    <p:sldId id="282" r:id="rId11"/>
    <p:sldId id="267" r:id="rId12"/>
    <p:sldId id="274" r:id="rId13"/>
    <p:sldId id="271" r:id="rId14"/>
    <p:sldId id="259" r:id="rId15"/>
    <p:sldId id="276" r:id="rId16"/>
    <p:sldId id="289" r:id="rId17"/>
    <p:sldId id="260" r:id="rId18"/>
    <p:sldId id="290" r:id="rId19"/>
    <p:sldId id="269" r:id="rId20"/>
    <p:sldId id="275" r:id="rId21"/>
    <p:sldId id="288" r:id="rId22"/>
    <p:sldId id="266" r:id="rId23"/>
    <p:sldId id="280" r:id="rId24"/>
    <p:sldId id="286" r:id="rId25"/>
    <p:sldId id="270" r:id="rId26"/>
    <p:sldId id="296" r:id="rId27"/>
    <p:sldId id="262" r:id="rId28"/>
    <p:sldId id="279" r:id="rId29"/>
    <p:sldId id="287" r:id="rId30"/>
    <p:sldId id="277" r:id="rId31"/>
    <p:sldId id="295" r:id="rId32"/>
    <p:sldId id="285" r:id="rId33"/>
    <p:sldId id="261" r:id="rId34"/>
    <p:sldId id="284" r:id="rId35"/>
    <p:sldId id="294" r:id="rId36"/>
    <p:sldId id="272" r:id="rId37"/>
    <p:sldId id="293" r:id="rId38"/>
    <p:sldId id="268" r:id="rId39"/>
    <p:sldId id="292" r:id="rId40"/>
    <p:sldId id="258" r:id="rId41"/>
    <p:sldId id="291" r:id="rId42"/>
  </p:sldIdLst>
  <p:sldSz cx="12192000" cy="6858000"/>
  <p:notesSz cx="6858000" cy="9144000"/>
  <p:embeddedFontLst>
    <p:embeddedFont>
      <p:font typeface="Airfool" panose="02000500000000000000" pitchFamily="2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wyE5W7PZ4bx+x5U5oU/mzg==" hashData="/LVSvsKlACn9YlJ26W8g0vq1hMGy/8pI3QQJkirc2dtdgNPUlldGbcRu/ShDI8C+LW2QoDXmm2vdo/kyCoYwI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95B"/>
    <a:srgbClr val="0597C0"/>
    <a:srgbClr val="0969D0"/>
    <a:srgbClr val="D1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FF94E-9C0F-C03C-FFD1-A278CF8D9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629A73-4624-4862-CCC5-42F70D335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F57E0-7033-5B52-E11E-8C6E78F8F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40F203-2E3B-AB5E-101C-43EEB4D3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085A2C-70DE-9CFC-0FB2-B176F5D8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84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39983-4FB0-EBAC-5271-C5B964A3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F1AE83-EB19-035F-6288-A8C7908E9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77E211-AC32-4269-FE62-96BCD8EBD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523CE9-81B2-039A-B77F-76CF2117C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C0F778-BE77-4BC3-4131-5BD53B469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51B8F5-5AD6-4E58-8DAF-6EB9BC0ED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C5DDC8-5A91-CAE7-C6E0-C75F63741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8743F7-B006-A802-62BC-CC3CBC7C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1D4D9A-C020-95F6-F03C-BA36F0C1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B34FEE-47A6-E9F9-9B26-76EB98B5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18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65128-EBBF-70F3-37C4-973EACA6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5D5A8A-724F-F0F5-5711-A5504131F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5786F-3102-C7F1-A595-2B018BC4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1B9C8-5FC5-A1BC-E351-25447746A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209EF3-151D-A4C6-0784-869A3691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18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32003-E319-D0F7-76DF-6FAD015B3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2A736F-C12C-5DA0-37BC-EAEC8AA76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047CE1-2EA3-BE92-A527-04B0166D1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11A902-7A43-D01C-6B63-CD66FADEF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7C21B1-8BAD-4B86-7E4F-89FE0C23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3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4F969-CA2B-1FBB-239D-8149E3BB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6507C3-370E-6F29-D679-29FB285C1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9D6CAC-7844-7C8B-50E2-F3DD23E53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33B431-1EE3-A919-6B9B-00DE7C3B7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E8CD92-DAB7-C66B-DDBE-CF936EFB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11447C-F6FE-7B16-6701-32EA8F3A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5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A90EA-0A5C-78B3-A225-74882E35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2D8FE8-B110-B754-9D5F-4F38FA993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9F835F-5734-9B76-67E4-5798DBF32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BD0E98-5D81-4549-575B-EA921CC2F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8087FD-11BA-9CAF-3781-2CAEBEEB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E62DB9-7FA3-8021-F414-9F5946F73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5438DE-6035-CC69-1560-1ED9A8EA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1663FE-3617-DF52-CA2E-B82052878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73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7DCFB-1C1A-F472-9CF7-BB1CD5B8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BDC4D8-D8C0-ADCD-95C0-75B37B9B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6599CF-22B0-9313-E165-6B13B26B8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C12E3F-FA11-5B32-5DE4-07769787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F83ED4-B686-45D6-1F03-D6B354FB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595A3F-B890-B074-B86F-AAAE55448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09AB63-ED9C-1DC0-A7B3-F81DB5D4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37643-FE07-EA0D-FFED-6D6ACF26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1B142A-BD99-CF34-699C-CC45D52DE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DC5405-7940-436F-83B9-D7F71394E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69C294-E292-6C7D-4564-0C7F4F951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12443-0914-1D8A-D098-0798690A5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0F052A-BC1C-0AF6-D246-92BA3311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5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8811C-811A-6AA2-247C-16AE1BC9E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1E178E-80B8-B3DF-B51B-5CC889C13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E0B7B-D7B1-B78B-E91D-B08E6838C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CB5043-83FB-092A-2A13-292B8B25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D330F5-5174-24CF-6C5B-8853C93E2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C4D5C-3A4A-E348-54C5-960B7D53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3A72D-DDF9-0915-9FCB-0C9DE978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C8C9E6-5602-2701-F888-668A2D716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C2AB1F-043E-2E26-BBE4-37868314C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A4645-CA90-4EB1-9C97-50EB321DAB94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639B0E-0076-8D6E-5EB7-79CBD73E0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9F45BA-A237-5A8D-AD39-6F4618578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C8146-90E8-4D99-A29E-543657427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9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17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21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2.jpe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27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29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33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35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37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41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42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44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45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46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D780217-DB98-35C4-6FE5-4B86730A9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32711964-A772-305C-06FF-BAF876954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0" t="25858" r="49249" b="56975"/>
          <a:stretch/>
        </p:blipFill>
        <p:spPr bwMode="auto">
          <a:xfrm>
            <a:off x="11600244" y="62729"/>
            <a:ext cx="537322" cy="58565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42099C-0D27-BB8C-E9E8-ECF1B49C6CEF}"/>
              </a:ext>
            </a:extLst>
          </p:cNvPr>
          <p:cNvSpPr/>
          <p:nvPr/>
        </p:nvSpPr>
        <p:spPr>
          <a:xfrm>
            <a:off x="11600244" y="0"/>
            <a:ext cx="5373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>
                <a:ln w="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irfool" panose="02000500000000000000" pitchFamily="2" charset="0"/>
              </a:rPr>
              <a:t>?</a:t>
            </a:r>
            <a:endParaRPr lang="ru-RU" sz="3600" b="0" cap="none" spc="0" dirty="0">
              <a:ln w="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irfool" panose="02000500000000000000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5C1627C-1636-4EA4-00AD-2E0E79739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1894770"/>
            <a:ext cx="4757786" cy="48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AD54ABC-AF36-E4F6-8EDF-D2BF7550BB33}"/>
              </a:ext>
            </a:extLst>
          </p:cNvPr>
          <p:cNvGrpSpPr/>
          <p:nvPr/>
        </p:nvGrpSpPr>
        <p:grpSpPr>
          <a:xfrm>
            <a:off x="3462197" y="440793"/>
            <a:ext cx="4974228" cy="3842350"/>
            <a:chOff x="3462197" y="440793"/>
            <a:chExt cx="4974228" cy="3842350"/>
          </a:xfrm>
        </p:grpSpPr>
        <p:pic>
          <p:nvPicPr>
            <p:cNvPr id="2" name="Picture 18">
              <a:extLst>
                <a:ext uri="{FF2B5EF4-FFF2-40B4-BE49-F238E27FC236}">
                  <a16:creationId xmlns:a16="http://schemas.microsoft.com/office/drawing/2014/main" id="{1FA65303-8DA1-F9E1-276E-F761715FC4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191826"/>
                </a:clrFrom>
                <a:clrTo>
                  <a:srgbClr val="19182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8" t="45270" r="30211" b="9455"/>
            <a:stretch/>
          </p:blipFill>
          <p:spPr bwMode="auto">
            <a:xfrm>
              <a:off x="3462197" y="440793"/>
              <a:ext cx="4974228" cy="3842350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90DFDC2-893A-5109-914C-CE2A368FF8F3}"/>
                </a:ext>
              </a:extLst>
            </p:cNvPr>
            <p:cNvSpPr/>
            <p:nvPr/>
          </p:nvSpPr>
          <p:spPr>
            <a:xfrm>
              <a:off x="3864856" y="1129700"/>
              <a:ext cx="4038285" cy="230832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Это веселый пингвин АП, </a:t>
              </a:r>
            </a:p>
            <a:p>
              <a:pPr algn="ctr"/>
              <a:r>
                <a:rPr lang="ru-RU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У него есть друзья Оп, </a:t>
              </a:r>
              <a:r>
                <a:rPr lang="ru-RU" dirty="0" err="1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Ип</a:t>
              </a:r>
              <a:r>
                <a:rPr lang="ru-RU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, </a:t>
              </a:r>
              <a:r>
                <a:rPr lang="ru-RU" dirty="0" err="1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Уп</a:t>
              </a:r>
              <a:r>
                <a:rPr lang="ru-RU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 и </a:t>
              </a:r>
              <a:r>
                <a:rPr lang="ru-RU" dirty="0" err="1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Эп</a:t>
              </a:r>
              <a:r>
                <a:rPr lang="ru-RU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.</a:t>
              </a:r>
            </a:p>
            <a:p>
              <a:pPr algn="ctr"/>
              <a:r>
                <a:rPr lang="ru-RU" b="0" cap="none" spc="0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Помоги </a:t>
              </a:r>
              <a:r>
                <a:rPr lang="ru-RU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им поймать рыбу.</a:t>
              </a:r>
            </a:p>
            <a:p>
              <a:pPr algn="ctr"/>
              <a:r>
                <a:rPr lang="ru-RU" b="0" cap="none" spc="0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Для этого назови </a:t>
              </a:r>
            </a:p>
            <a:p>
              <a:pPr algn="ctr"/>
              <a:r>
                <a:rPr lang="ru-RU" b="0" cap="none" spc="0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картинки на рыбках,</a:t>
              </a:r>
            </a:p>
            <a:p>
              <a:pPr algn="ctr"/>
              <a:r>
                <a:rPr lang="ru-RU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определи первый звук в слове,</a:t>
              </a:r>
              <a:endParaRPr lang="ru-RU" b="0" cap="none" spc="0" dirty="0">
                <a:ln w="12700">
                  <a:solidFill>
                    <a:srgbClr val="002060"/>
                  </a:solidFill>
                </a:ln>
                <a:solidFill>
                  <a:schemeClr val="bg1"/>
                </a:solidFill>
                <a:latin typeface="Airfool" panose="02000500000000000000" pitchFamily="2" charset="0"/>
              </a:endParaRPr>
            </a:p>
            <a:p>
              <a:pPr algn="ctr"/>
              <a:r>
                <a:rPr lang="ru-RU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а потом</a:t>
              </a:r>
              <a:r>
                <a:rPr lang="ru-RU" b="0" cap="none" spc="0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 отправь в ведерко</a:t>
              </a:r>
            </a:p>
            <a:p>
              <a:pPr algn="ctr"/>
              <a:r>
                <a:rPr lang="ru-RU" b="0" cap="none" spc="0" dirty="0">
                  <a:ln w="12700"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Airfool" panose="02000500000000000000" pitchFamily="2" charset="0"/>
                </a:rPr>
                <a:t>к соответствующему пингвину.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A92F9DE-28D8-605D-8C29-B53BB7D08DB6}"/>
              </a:ext>
            </a:extLst>
          </p:cNvPr>
          <p:cNvGrpSpPr/>
          <p:nvPr/>
        </p:nvGrpSpPr>
        <p:grpSpPr>
          <a:xfrm>
            <a:off x="4657858" y="4397674"/>
            <a:ext cx="2408736" cy="1362076"/>
            <a:chOff x="4657858" y="4397674"/>
            <a:chExt cx="2408736" cy="1362076"/>
          </a:xfrm>
        </p:grpSpPr>
        <p:pic>
          <p:nvPicPr>
            <p:cNvPr id="4" name="Picture 18">
              <a:extLst>
                <a:ext uri="{FF2B5EF4-FFF2-40B4-BE49-F238E27FC236}">
                  <a16:creationId xmlns:a16="http://schemas.microsoft.com/office/drawing/2014/main" id="{B7EC96D1-AFB1-8764-AFAB-C6BC09FF45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191826"/>
                </a:clrFrom>
                <a:clrTo>
                  <a:srgbClr val="19182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24" t="24298" r="6631" b="56620"/>
            <a:stretch/>
          </p:blipFill>
          <p:spPr bwMode="auto">
            <a:xfrm>
              <a:off x="4657858" y="4397674"/>
              <a:ext cx="2408736" cy="1362076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8C8ABEE-1049-8B1F-FBBF-600F39E19B3D}"/>
                </a:ext>
              </a:extLst>
            </p:cNvPr>
            <p:cNvSpPr/>
            <p:nvPr/>
          </p:nvSpPr>
          <p:spPr>
            <a:xfrm>
              <a:off x="5020489" y="4640925"/>
              <a:ext cx="168347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000" b="0" cap="none" spc="0" dirty="0">
                  <a:ln w="190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irfool" panose="02000500000000000000" pitchFamily="2" charset="0"/>
                </a:rPr>
                <a:t>СТАРТ</a:t>
              </a:r>
            </a:p>
          </p:txBody>
        </p:sp>
      </p:grpSp>
      <p:sp>
        <p:nvSpPr>
          <p:cNvPr id="11" name="Овал 10">
            <a:extLst>
              <a:ext uri="{FF2B5EF4-FFF2-40B4-BE49-F238E27FC236}">
                <a16:creationId xmlns:a16="http://schemas.microsoft.com/office/drawing/2014/main" id="{5857E62F-8097-A8FB-0927-AF7D8978056B}"/>
              </a:ext>
            </a:extLst>
          </p:cNvPr>
          <p:cNvSpPr/>
          <p:nvPr/>
        </p:nvSpPr>
        <p:spPr>
          <a:xfrm>
            <a:off x="7505699" y="496729"/>
            <a:ext cx="979714" cy="94298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hlinkClick r:id="rId5" action="ppaction://hlinksldjump"/>
            <a:extLst>
              <a:ext uri="{FF2B5EF4-FFF2-40B4-BE49-F238E27FC236}">
                <a16:creationId xmlns:a16="http://schemas.microsoft.com/office/drawing/2014/main" id="{3ACB4E9D-9D73-C7F7-25B7-55FF9AE523A5}"/>
              </a:ext>
            </a:extLst>
          </p:cNvPr>
          <p:cNvSpPr/>
          <p:nvPr/>
        </p:nvSpPr>
        <p:spPr>
          <a:xfrm>
            <a:off x="4657858" y="4503336"/>
            <a:ext cx="2408736" cy="950407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адпись 29">
            <a:extLst>
              <a:ext uri="{FF2B5EF4-FFF2-40B4-BE49-F238E27FC236}">
                <a16:creationId xmlns:a16="http://schemas.microsoft.com/office/drawing/2014/main" id="{52959484-D394-A0B2-9286-DBFA363F766A}"/>
              </a:ext>
            </a:extLst>
          </p:cNvPr>
          <p:cNvSpPr txBox="1"/>
          <p:nvPr/>
        </p:nvSpPr>
        <p:spPr>
          <a:xfrm>
            <a:off x="3974348" y="6344333"/>
            <a:ext cx="3819299" cy="368094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58595B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Автор игры: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58595B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100" dirty="0">
                <a:solidFill>
                  <a:srgbClr val="58595B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100" dirty="0">
                <a:solidFill>
                  <a:srgbClr val="58595B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100" dirty="0" err="1">
                <a:solidFill>
                  <a:srgbClr val="58595B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100" dirty="0">
                <a:solidFill>
                  <a:srgbClr val="58595B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100" dirty="0">
                <a:solidFill>
                  <a:srgbClr val="58595B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100" dirty="0">
                <a:solidFill>
                  <a:srgbClr val="58595B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100" dirty="0" err="1">
                <a:solidFill>
                  <a:srgbClr val="58595B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100" dirty="0">
                <a:solidFill>
                  <a:srgbClr val="58595B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100" dirty="0" err="1">
                <a:solidFill>
                  <a:srgbClr val="58595B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100" dirty="0">
              <a:solidFill>
                <a:srgbClr val="58595B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46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C83D18F-9609-2AAD-FF69-521FB930EA0B}"/>
              </a:ext>
            </a:extLst>
          </p:cNvPr>
          <p:cNvGrpSpPr/>
          <p:nvPr/>
        </p:nvGrpSpPr>
        <p:grpSpPr>
          <a:xfrm>
            <a:off x="4408521" y="3708967"/>
            <a:ext cx="3608408" cy="2478665"/>
            <a:chOff x="1172736" y="2613056"/>
            <a:chExt cx="3608408" cy="247866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7B08EEA2-8626-43AB-06D2-5EA47B7E6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736" y="261305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28" name="Picture 4">
              <a:extLst>
                <a:ext uri="{FF2B5EF4-FFF2-40B4-BE49-F238E27FC236}">
                  <a16:creationId xmlns:a16="http://schemas.microsoft.com/office/drawing/2014/main" id="{725CFB52-5A86-F2A1-F961-6EC0C207B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876" y="3114803"/>
              <a:ext cx="874628" cy="1715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45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32916 -0.3405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28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FDC47E-1518-1E91-4FAB-E58BC9CC1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Надпись 29">
            <a:extLst>
              <a:ext uri="{FF2B5EF4-FFF2-40B4-BE49-F238E27FC236}">
                <a16:creationId xmlns:a16="http://schemas.microsoft.com/office/drawing/2014/main" id="{A9C0B81C-B1C3-3ED0-0C68-53EA6A71F6A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F3A093C-96F4-3679-29C9-D82593E078E8}"/>
              </a:ext>
            </a:extLst>
          </p:cNvPr>
          <p:cNvGrpSpPr/>
          <p:nvPr/>
        </p:nvGrpSpPr>
        <p:grpSpPr>
          <a:xfrm>
            <a:off x="4398459" y="3734378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9BF1E91D-4565-7213-2D71-B97783FA6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037" y="1752483"/>
              <a:ext cx="1754877" cy="1271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04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0.32825 0.01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F081822-7762-21E7-CECC-D4561A69D257}"/>
              </a:ext>
            </a:extLst>
          </p:cNvPr>
          <p:cNvGrpSpPr/>
          <p:nvPr/>
        </p:nvGrpSpPr>
        <p:grpSpPr>
          <a:xfrm>
            <a:off x="4395309" y="3724240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4" name="Picture 2">
              <a:extLst>
                <a:ext uri="{FF2B5EF4-FFF2-40B4-BE49-F238E27FC236}">
                  <a16:creationId xmlns:a16="http://schemas.microsoft.com/office/drawing/2014/main" id="{5F230B91-8C1C-AA1C-6A2C-3F6A18916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436" y="1611105"/>
              <a:ext cx="1523045" cy="152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879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5664 -0.4092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96CD454-8085-EEB5-1FD0-82FCABFE3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DAE2F330-8204-65E4-AC7B-5F0498DD59DB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C830B6D-FF37-6E2D-A109-23160F6C354C}"/>
              </a:ext>
            </a:extLst>
          </p:cNvPr>
          <p:cNvGrpSpPr/>
          <p:nvPr/>
        </p:nvGrpSpPr>
        <p:grpSpPr>
          <a:xfrm>
            <a:off x="4398459" y="3724240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2" name="Picture 2">
              <a:extLst>
                <a:ext uri="{FF2B5EF4-FFF2-40B4-BE49-F238E27FC236}">
                  <a16:creationId xmlns:a16="http://schemas.microsoft.com/office/drawing/2014/main" id="{6637B4CB-917B-05A3-D885-A9ECDFCC0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7840" y="2153134"/>
              <a:ext cx="1748984" cy="7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97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32825 0.01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31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91FEBD-27E1-BC39-1AFE-982A8C031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Надпись 29">
            <a:extLst>
              <a:ext uri="{FF2B5EF4-FFF2-40B4-BE49-F238E27FC236}">
                <a16:creationId xmlns:a16="http://schemas.microsoft.com/office/drawing/2014/main" id="{97E2508F-41E9-25BE-5905-CB60B45DF17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E0C42CB-7E1F-5224-FBB4-87A5C3774CFC}"/>
              </a:ext>
            </a:extLst>
          </p:cNvPr>
          <p:cNvGrpSpPr/>
          <p:nvPr/>
        </p:nvGrpSpPr>
        <p:grpSpPr>
          <a:xfrm>
            <a:off x="4395309" y="3747187"/>
            <a:ext cx="3608408" cy="2478665"/>
            <a:chOff x="2509913" y="1521125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567A4BF5-6006-4C8C-C52D-4111FA0CF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913" y="1521125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E22D15DB-296D-BD43-3A2C-5B5F30838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76026">
              <a:off x="2998396" y="2341264"/>
              <a:ext cx="1820044" cy="101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97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0.26575 -0.4157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9AF716B-55AD-AB23-A57C-C6C0C1403032}"/>
              </a:ext>
            </a:extLst>
          </p:cNvPr>
          <p:cNvGrpSpPr/>
          <p:nvPr/>
        </p:nvGrpSpPr>
        <p:grpSpPr>
          <a:xfrm>
            <a:off x="4408521" y="3724240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2" name="Picture 2">
              <a:extLst>
                <a:ext uri="{FF2B5EF4-FFF2-40B4-BE49-F238E27FC236}">
                  <a16:creationId xmlns:a16="http://schemas.microsoft.com/office/drawing/2014/main" id="{4E1974B9-DE41-2381-3737-11E2F7EC7A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2" t="14155" r="9942" b="13400"/>
            <a:stretch/>
          </p:blipFill>
          <p:spPr bwMode="auto">
            <a:xfrm>
              <a:off x="8118943" y="1611105"/>
              <a:ext cx="1671207" cy="1528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90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5664 -0.4092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25DDEFC-3CD0-C559-FAD0-D4160C3D6AB7}"/>
              </a:ext>
            </a:extLst>
          </p:cNvPr>
          <p:cNvGrpSpPr/>
          <p:nvPr/>
        </p:nvGrpSpPr>
        <p:grpSpPr>
          <a:xfrm>
            <a:off x="4404715" y="3724239"/>
            <a:ext cx="3608408" cy="2478665"/>
            <a:chOff x="1172736" y="2613056"/>
            <a:chExt cx="3608408" cy="247866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7B08EEA2-8626-43AB-06D2-5EA47B7E6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736" y="261305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14F3B416-4128-979D-DD99-E557690F1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819" y="3032158"/>
              <a:ext cx="1249023" cy="1875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23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32916 -0.3405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31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37E2CC-CD10-303A-DF8E-0FC4774C1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Надпись 29">
            <a:extLst>
              <a:ext uri="{FF2B5EF4-FFF2-40B4-BE49-F238E27FC236}">
                <a16:creationId xmlns:a16="http://schemas.microsoft.com/office/drawing/2014/main" id="{AB010457-EB92-2DD6-E7AC-6C6328CFFD94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0DFAA88-4A95-4DA6-312F-599ACA061068}"/>
              </a:ext>
            </a:extLst>
          </p:cNvPr>
          <p:cNvGrpSpPr/>
          <p:nvPr/>
        </p:nvGrpSpPr>
        <p:grpSpPr>
          <a:xfrm>
            <a:off x="4401085" y="3747186"/>
            <a:ext cx="3608408" cy="2478665"/>
            <a:chOff x="6810049" y="1107670"/>
            <a:chExt cx="3608408" cy="247866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DFF3DB4C-7ED7-E546-B2EB-F73692F4C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049" y="1107670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3DC18876-B190-53C0-27C2-3B06282DE3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7006" y="1673060"/>
              <a:ext cx="1018495" cy="1485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330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26575 -0.4157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D3E2C83-A69D-4ABE-B0C2-276D7206AA64}"/>
              </a:ext>
            </a:extLst>
          </p:cNvPr>
          <p:cNvGrpSpPr/>
          <p:nvPr/>
        </p:nvGrpSpPr>
        <p:grpSpPr>
          <a:xfrm>
            <a:off x="4406861" y="3707856"/>
            <a:ext cx="3608408" cy="2478665"/>
            <a:chOff x="1225551" y="1742793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0D627F70-8696-D455-330A-E7B19C711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1" y="1742793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96" name="Picture 4">
              <a:extLst>
                <a:ext uri="{FF2B5EF4-FFF2-40B4-BE49-F238E27FC236}">
                  <a16:creationId xmlns:a16="http://schemas.microsoft.com/office/drawing/2014/main" id="{F7443904-EAD2-A976-0A37-F42A2EF75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170" y="2385701"/>
              <a:ext cx="1333842" cy="1350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06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3386 0.041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EDAE3A2-D382-203B-3A7A-02FA520D1233}"/>
              </a:ext>
            </a:extLst>
          </p:cNvPr>
          <p:cNvGrpSpPr/>
          <p:nvPr/>
        </p:nvGrpSpPr>
        <p:grpSpPr>
          <a:xfrm>
            <a:off x="4395309" y="3735419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>
              <a:extLst>
                <a:ext uri="{FF2B5EF4-FFF2-40B4-BE49-F238E27FC236}">
                  <a16:creationId xmlns:a16="http://schemas.microsoft.com/office/drawing/2014/main" id="{69A4FD67-5592-4571-52AF-FD6C44D60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9796" y="2165496"/>
              <a:ext cx="1570354" cy="68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43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32825 0.01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1C2986D-62CB-0DEB-4ADA-4A969AB97EA9}"/>
              </a:ext>
            </a:extLst>
          </p:cNvPr>
          <p:cNvGrpSpPr/>
          <p:nvPr/>
        </p:nvGrpSpPr>
        <p:grpSpPr>
          <a:xfrm>
            <a:off x="4395309" y="3750259"/>
            <a:ext cx="3608408" cy="2478665"/>
            <a:chOff x="4395309" y="3750259"/>
            <a:chExt cx="3608408" cy="2478665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C38BC825-5A52-9020-1BC1-FD4FBF160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309" y="3750259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A7301389-2DA0-5A12-987B-7ECB21E57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302" y="4399917"/>
              <a:ext cx="1504596" cy="1297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61A576-DD97-1A22-91AE-88295CF30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Надпись 29">
            <a:extLst>
              <a:ext uri="{FF2B5EF4-FFF2-40B4-BE49-F238E27FC236}">
                <a16:creationId xmlns:a16="http://schemas.microsoft.com/office/drawing/2014/main" id="{DC06D461-C0EF-035F-3C37-3E63BA60D9BB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214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-0.26575 -0.4157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4A4FBC8-D1FC-442A-18A0-932FF1F92AC8}"/>
              </a:ext>
            </a:extLst>
          </p:cNvPr>
          <p:cNvGrpSpPr/>
          <p:nvPr/>
        </p:nvGrpSpPr>
        <p:grpSpPr>
          <a:xfrm>
            <a:off x="4398459" y="3731109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2" name="Picture 6">
              <a:extLst>
                <a:ext uri="{FF2B5EF4-FFF2-40B4-BE49-F238E27FC236}">
                  <a16:creationId xmlns:a16="http://schemas.microsoft.com/office/drawing/2014/main" id="{C78AC1B6-6EE5-93B1-0DAC-42211E91D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991" y="1641805"/>
              <a:ext cx="1992106" cy="134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78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05664 -0.4092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A3F94A9-BEA8-336E-AD5B-C7A952C926C1}"/>
              </a:ext>
            </a:extLst>
          </p:cNvPr>
          <p:cNvGrpSpPr/>
          <p:nvPr/>
        </p:nvGrpSpPr>
        <p:grpSpPr>
          <a:xfrm>
            <a:off x="4408521" y="3724239"/>
            <a:ext cx="3608408" cy="2478665"/>
            <a:chOff x="1172736" y="2613056"/>
            <a:chExt cx="3608408" cy="247866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7B08EEA2-8626-43AB-06D2-5EA47B7E6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736" y="261305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0" name="Picture 2">
              <a:extLst>
                <a:ext uri="{FF2B5EF4-FFF2-40B4-BE49-F238E27FC236}">
                  <a16:creationId xmlns:a16="http://schemas.microsoft.com/office/drawing/2014/main" id="{73796FA1-8936-EC25-FBE3-8961C4CCD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33"/>
            <a:stretch/>
          </p:blipFill>
          <p:spPr bwMode="auto">
            <a:xfrm>
              <a:off x="1831326" y="3096396"/>
              <a:ext cx="1756936" cy="1705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230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32916 -0.3405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8FB0033-24AA-787F-8D78-A6F621A33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BBBC0AF0-EA9B-1517-B907-F4A3F9231640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539BD71-0BD5-A72B-06F2-C91DDD828CBD}"/>
              </a:ext>
            </a:extLst>
          </p:cNvPr>
          <p:cNvGrpSpPr/>
          <p:nvPr/>
        </p:nvGrpSpPr>
        <p:grpSpPr>
          <a:xfrm>
            <a:off x="4398459" y="3701534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51488AB5-02BA-8D69-10D7-EA80C03C3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1953" y="1825082"/>
              <a:ext cx="1699522" cy="1005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79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32825 0.01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859578C-5B2D-22AE-ADBA-198D4599CA75}"/>
              </a:ext>
            </a:extLst>
          </p:cNvPr>
          <p:cNvGrpSpPr/>
          <p:nvPr/>
        </p:nvGrpSpPr>
        <p:grpSpPr>
          <a:xfrm>
            <a:off x="4398459" y="3724241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66EB4FCA-A7D3-79A8-F15E-A50C0C7BF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258" y="1852566"/>
              <a:ext cx="1814566" cy="130384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37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05664 -0.4092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56BB73B-69FC-5C2F-1A9E-61F28C373668}"/>
              </a:ext>
            </a:extLst>
          </p:cNvPr>
          <p:cNvGrpSpPr/>
          <p:nvPr/>
        </p:nvGrpSpPr>
        <p:grpSpPr>
          <a:xfrm>
            <a:off x="4408521" y="3723453"/>
            <a:ext cx="3608408" cy="2478665"/>
            <a:chOff x="1172736" y="2613056"/>
            <a:chExt cx="3608408" cy="247866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7B08EEA2-8626-43AB-06D2-5EA47B7E6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736" y="261305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0" name="Picture 4">
              <a:extLst>
                <a:ext uri="{FF2B5EF4-FFF2-40B4-BE49-F238E27FC236}">
                  <a16:creationId xmlns:a16="http://schemas.microsoft.com/office/drawing/2014/main" id="{F56D300D-25B7-84F5-C072-F29FED9AE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515" y="3167772"/>
              <a:ext cx="1151673" cy="1627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457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32916 -0.3405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38313E-C3C9-3AC5-B53C-30DF0B01C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2807585D-EC24-DFDD-CD60-62B11E8A5DF6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F4473E5-5940-2872-66E1-91F0ACB4F85F}"/>
              </a:ext>
            </a:extLst>
          </p:cNvPr>
          <p:cNvGrpSpPr/>
          <p:nvPr/>
        </p:nvGrpSpPr>
        <p:grpSpPr>
          <a:xfrm>
            <a:off x="4398459" y="3724240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8EA468E7-6B89-AF34-C1A7-8F364484B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169" y="1709553"/>
              <a:ext cx="1258649" cy="1275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9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32825 0.01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D7D7842-7C1A-9EF0-7479-16108CA33031}"/>
              </a:ext>
            </a:extLst>
          </p:cNvPr>
          <p:cNvGrpSpPr/>
          <p:nvPr/>
        </p:nvGrpSpPr>
        <p:grpSpPr>
          <a:xfrm>
            <a:off x="4393829" y="3706922"/>
            <a:ext cx="3608408" cy="2478665"/>
            <a:chOff x="1225551" y="1742793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0D627F70-8696-D455-330A-E7B19C711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1" y="1742793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2" name="Picture 2">
              <a:extLst>
                <a:ext uri="{FF2B5EF4-FFF2-40B4-BE49-F238E27FC236}">
                  <a16:creationId xmlns:a16="http://schemas.microsoft.com/office/drawing/2014/main" id="{3E709620-881F-5593-FB9A-5A5FB13B5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136" y="2295553"/>
              <a:ext cx="1096131" cy="163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196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33386 0.0412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31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E05C47-C8A4-1BE4-CCA3-291AC6C17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Надпись 29">
            <a:extLst>
              <a:ext uri="{FF2B5EF4-FFF2-40B4-BE49-F238E27FC236}">
                <a16:creationId xmlns:a16="http://schemas.microsoft.com/office/drawing/2014/main" id="{155E2967-B10B-1608-4C8E-18F010AB703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72292C2-761E-1554-7023-18FBDC88B202}"/>
              </a:ext>
            </a:extLst>
          </p:cNvPr>
          <p:cNvGrpSpPr/>
          <p:nvPr/>
        </p:nvGrpSpPr>
        <p:grpSpPr>
          <a:xfrm>
            <a:off x="4398459" y="3724241"/>
            <a:ext cx="3608408" cy="2478665"/>
            <a:chOff x="6750956" y="1234776"/>
            <a:chExt cx="3608408" cy="247866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63C6C6A8-043F-924E-E3D7-D22019065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956" y="123477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E037D22D-39C0-BFB9-F33B-A3D926128A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5" t="7040" r="8382" b="11896"/>
            <a:stretch/>
          </p:blipFill>
          <p:spPr bwMode="auto">
            <a:xfrm>
              <a:off x="7335600" y="1804333"/>
              <a:ext cx="1637304" cy="1703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55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6575 -0.4157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54F9C62-DE5F-2CC1-8F7F-683FEEBFB40F}"/>
              </a:ext>
            </a:extLst>
          </p:cNvPr>
          <p:cNvGrpSpPr/>
          <p:nvPr/>
        </p:nvGrpSpPr>
        <p:grpSpPr>
          <a:xfrm>
            <a:off x="4395309" y="3724241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6B301A32-EEEB-DD68-7DBA-5E48A22FC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8386" y="1557624"/>
              <a:ext cx="1830863" cy="1358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34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5664 -0.4092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6CE4537-797D-DDCB-6EF5-B4B48FEE22F0}"/>
              </a:ext>
            </a:extLst>
          </p:cNvPr>
          <p:cNvGrpSpPr/>
          <p:nvPr/>
        </p:nvGrpSpPr>
        <p:grpSpPr>
          <a:xfrm>
            <a:off x="4395309" y="3715334"/>
            <a:ext cx="3608408" cy="2478665"/>
            <a:chOff x="1172736" y="2613056"/>
            <a:chExt cx="3608408" cy="247866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7B08EEA2-8626-43AB-06D2-5EA47B7E6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736" y="261305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>
              <a:extLst>
                <a:ext uri="{FF2B5EF4-FFF2-40B4-BE49-F238E27FC236}">
                  <a16:creationId xmlns:a16="http://schemas.microsoft.com/office/drawing/2014/main" id="{8E8ADA72-3C34-C3FC-B488-2504EA058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888" y="3173742"/>
              <a:ext cx="1069023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0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32917 -0.3405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43C6ED7-FDB8-9E66-2B7A-BD1EE4A567DF}"/>
              </a:ext>
            </a:extLst>
          </p:cNvPr>
          <p:cNvGrpSpPr/>
          <p:nvPr/>
        </p:nvGrpSpPr>
        <p:grpSpPr>
          <a:xfrm>
            <a:off x="4395309" y="3726800"/>
            <a:ext cx="3608408" cy="2478665"/>
            <a:chOff x="1172736" y="2613056"/>
            <a:chExt cx="3608408" cy="247866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7B08EEA2-8626-43AB-06D2-5EA47B7E6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736" y="261305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26" name="Picture 2">
              <a:extLst>
                <a:ext uri="{FF2B5EF4-FFF2-40B4-BE49-F238E27FC236}">
                  <a16:creationId xmlns:a16="http://schemas.microsoft.com/office/drawing/2014/main" id="{48CCF455-E374-C114-FCCA-D1284F38E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8407" y="3200205"/>
              <a:ext cx="1842172" cy="1413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87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32917 -0.3405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C62BC83-72E8-DA03-C253-F47BCBF07C30}"/>
              </a:ext>
            </a:extLst>
          </p:cNvPr>
          <p:cNvGrpSpPr/>
          <p:nvPr/>
        </p:nvGrpSpPr>
        <p:grpSpPr>
          <a:xfrm>
            <a:off x="4415690" y="3710860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8" name="Picture 2">
              <a:extLst>
                <a:ext uri="{FF2B5EF4-FFF2-40B4-BE49-F238E27FC236}">
                  <a16:creationId xmlns:a16="http://schemas.microsoft.com/office/drawing/2014/main" id="{9C066FE6-6068-D112-68C2-A63C9A946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20963" flipH="1">
              <a:off x="8001891" y="1840067"/>
              <a:ext cx="2078567" cy="997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70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5664 -0.4092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AA56460-FF56-D338-3636-60C855DA14DE}"/>
              </a:ext>
            </a:extLst>
          </p:cNvPr>
          <p:cNvGrpSpPr/>
          <p:nvPr/>
        </p:nvGrpSpPr>
        <p:grpSpPr>
          <a:xfrm>
            <a:off x="4395309" y="3724238"/>
            <a:ext cx="3608408" cy="2478665"/>
            <a:chOff x="1225551" y="1742793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0D627F70-8696-D455-330A-E7B19C711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1" y="1742793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66" name="Picture 2">
              <a:extLst>
                <a:ext uri="{FF2B5EF4-FFF2-40B4-BE49-F238E27FC236}">
                  <a16:creationId xmlns:a16="http://schemas.microsoft.com/office/drawing/2014/main" id="{BE96026B-C443-02A1-F758-925F527A39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6" t="9380" r="8096" b="73509"/>
            <a:stretch/>
          </p:blipFill>
          <p:spPr bwMode="auto">
            <a:xfrm>
              <a:off x="1641266" y="2632816"/>
              <a:ext cx="2013928" cy="948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08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33386 0.041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127FD11-8510-A5E8-809E-B9AB9F092D49}"/>
              </a:ext>
            </a:extLst>
          </p:cNvPr>
          <p:cNvGrpSpPr/>
          <p:nvPr/>
        </p:nvGrpSpPr>
        <p:grpSpPr>
          <a:xfrm>
            <a:off x="4395309" y="3724240"/>
            <a:ext cx="3608408" cy="2478665"/>
            <a:chOff x="1172736" y="2613056"/>
            <a:chExt cx="3608408" cy="247866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7B08EEA2-8626-43AB-06D2-5EA47B7E6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736" y="261305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46" name="Picture 2">
              <a:extLst>
                <a:ext uri="{FF2B5EF4-FFF2-40B4-BE49-F238E27FC236}">
                  <a16:creationId xmlns:a16="http://schemas.microsoft.com/office/drawing/2014/main" id="{7887A98F-A719-78A8-D0E6-AF5827D7C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18591">
              <a:off x="1804922" y="3427575"/>
              <a:ext cx="1686615" cy="1027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91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32917 -0.3405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31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825B2B-AE24-3D34-89D3-A8207FF49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Надпись 29">
            <a:extLst>
              <a:ext uri="{FF2B5EF4-FFF2-40B4-BE49-F238E27FC236}">
                <a16:creationId xmlns:a16="http://schemas.microsoft.com/office/drawing/2014/main" id="{03AE9F78-113C-8D0F-2386-DB3F7E9B4C04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512678E-FE27-F594-B200-43774E3E161B}"/>
              </a:ext>
            </a:extLst>
          </p:cNvPr>
          <p:cNvGrpSpPr/>
          <p:nvPr/>
        </p:nvGrpSpPr>
        <p:grpSpPr>
          <a:xfrm>
            <a:off x="4395309" y="3747186"/>
            <a:ext cx="3608408" cy="2478665"/>
            <a:chOff x="7290850" y="1599438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D0DB34CD-9FE9-55B1-A212-A1DF01DE2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0850" y="1599438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03B61092-FD7D-304B-E703-2A8246997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9397" y="2327610"/>
              <a:ext cx="1258373" cy="1189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21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0.26575 -0.4157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D3E995-E27C-CB3F-CA1C-8BA85ED45243}"/>
              </a:ext>
            </a:extLst>
          </p:cNvPr>
          <p:cNvGrpSpPr/>
          <p:nvPr/>
        </p:nvGrpSpPr>
        <p:grpSpPr>
          <a:xfrm>
            <a:off x="4408521" y="3724239"/>
            <a:ext cx="3608408" cy="2478665"/>
            <a:chOff x="1172736" y="2613056"/>
            <a:chExt cx="3608408" cy="247866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7B08EEA2-8626-43AB-06D2-5EA47B7E6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736" y="261305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0" name="Picture 2">
              <a:extLst>
                <a:ext uri="{FF2B5EF4-FFF2-40B4-BE49-F238E27FC236}">
                  <a16:creationId xmlns:a16="http://schemas.microsoft.com/office/drawing/2014/main" id="{DDE46F21-AD23-9D15-7986-7CF29FEDF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3216" y="3367813"/>
              <a:ext cx="1664461" cy="1162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11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32916 -0.3405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A5BA0622-A653-868E-0F93-6D292A04695F}"/>
              </a:ext>
            </a:extLst>
          </p:cNvPr>
          <p:cNvGrpSpPr/>
          <p:nvPr/>
        </p:nvGrpSpPr>
        <p:grpSpPr>
          <a:xfrm>
            <a:off x="4395309" y="3701534"/>
            <a:ext cx="3608408" cy="2478665"/>
            <a:chOff x="1225551" y="1742793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0D627F70-8696-D455-330A-E7B19C711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1" y="1742793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2" name="Picture 4">
              <a:extLst>
                <a:ext uri="{FF2B5EF4-FFF2-40B4-BE49-F238E27FC236}">
                  <a16:creationId xmlns:a16="http://schemas.microsoft.com/office/drawing/2014/main" id="{12CE87EC-29F5-6434-910B-E9730E0B0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4423" y="2325111"/>
              <a:ext cx="1181578" cy="155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52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3386 0.041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D9B345-58AF-3653-D951-688884406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9BE48F5E-2D68-87E7-1D04-C26D6A2B3817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7D8F9F-6314-83D6-B9C5-00F3A8ABF8E5}"/>
              </a:ext>
            </a:extLst>
          </p:cNvPr>
          <p:cNvGrpSpPr/>
          <p:nvPr/>
        </p:nvGrpSpPr>
        <p:grpSpPr>
          <a:xfrm>
            <a:off x="4432231" y="3724240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6" name="Picture 2">
              <a:extLst>
                <a:ext uri="{FF2B5EF4-FFF2-40B4-BE49-F238E27FC236}">
                  <a16:creationId xmlns:a16="http://schemas.microsoft.com/office/drawing/2014/main" id="{158CBCE7-AB05-E479-4017-DCB3BCA21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1896" y="1551703"/>
              <a:ext cx="1428656" cy="1703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16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32826 0.01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54E3436-8C41-91FC-D9C4-98A040F0E056}"/>
              </a:ext>
            </a:extLst>
          </p:cNvPr>
          <p:cNvGrpSpPr/>
          <p:nvPr/>
        </p:nvGrpSpPr>
        <p:grpSpPr>
          <a:xfrm>
            <a:off x="4395309" y="3724238"/>
            <a:ext cx="3608408" cy="2478665"/>
            <a:chOff x="1225551" y="1742793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0D627F70-8696-D455-330A-E7B19C711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1" y="1742793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4" name="Picture 2">
              <a:extLst>
                <a:ext uri="{FF2B5EF4-FFF2-40B4-BE49-F238E27FC236}">
                  <a16:creationId xmlns:a16="http://schemas.microsoft.com/office/drawing/2014/main" id="{DD5EB2B5-ED18-011C-8B53-CA7B03C6E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83177">
              <a:off x="1849984" y="2741577"/>
              <a:ext cx="1741355" cy="89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31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33386 0.041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31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CAF6C6-61C0-539C-2D97-F9C6DFAFB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Надпись 29">
            <a:extLst>
              <a:ext uri="{FF2B5EF4-FFF2-40B4-BE49-F238E27FC236}">
                <a16:creationId xmlns:a16="http://schemas.microsoft.com/office/drawing/2014/main" id="{A374D4BA-BC5B-B1A2-3DD1-A5BB0F1B121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7190307-6AF7-400F-677E-53C1F5F7D2EF}"/>
              </a:ext>
            </a:extLst>
          </p:cNvPr>
          <p:cNvGrpSpPr/>
          <p:nvPr/>
        </p:nvGrpSpPr>
        <p:grpSpPr>
          <a:xfrm>
            <a:off x="4402936" y="3701534"/>
            <a:ext cx="3608408" cy="2478665"/>
            <a:chOff x="7704110" y="1937695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F05DC43C-1C00-F43B-0F5F-EA1113F25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110" y="1937695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315D9BCF-3318-702A-5DE7-6A079B42D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4125" y="2786999"/>
              <a:ext cx="1248134" cy="1176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99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26575 -0.4157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9985E5D-DECD-D23C-5454-E1C3E5606E5B}"/>
              </a:ext>
            </a:extLst>
          </p:cNvPr>
          <p:cNvGrpSpPr/>
          <p:nvPr/>
        </p:nvGrpSpPr>
        <p:grpSpPr>
          <a:xfrm>
            <a:off x="4395309" y="3701534"/>
            <a:ext cx="3608408" cy="2478665"/>
            <a:chOff x="1225551" y="1742793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0D627F70-8696-D455-330A-E7B19C711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1" y="1742793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938" name="Picture 2">
              <a:extLst>
                <a:ext uri="{FF2B5EF4-FFF2-40B4-BE49-F238E27FC236}">
                  <a16:creationId xmlns:a16="http://schemas.microsoft.com/office/drawing/2014/main" id="{287D4D47-C421-E88D-F3AE-35B005C6AF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77" b="34689"/>
            <a:stretch/>
          </p:blipFill>
          <p:spPr bwMode="auto">
            <a:xfrm>
              <a:off x="1688946" y="2898170"/>
              <a:ext cx="2168001" cy="799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176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3386 0.041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31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89DB9F-B4BF-E5CE-3DE5-3CA38FC76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Надпись 29">
            <a:extLst>
              <a:ext uri="{FF2B5EF4-FFF2-40B4-BE49-F238E27FC236}">
                <a16:creationId xmlns:a16="http://schemas.microsoft.com/office/drawing/2014/main" id="{B83228D6-F679-E0EF-EACC-441F9238312A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6B92CF70-208D-87C8-9340-57576EB34BF2}"/>
              </a:ext>
            </a:extLst>
          </p:cNvPr>
          <p:cNvGrpSpPr/>
          <p:nvPr/>
        </p:nvGrpSpPr>
        <p:grpSpPr>
          <a:xfrm>
            <a:off x="4398459" y="3727384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C8BA1745-BBA5-A80A-054A-8A5221C1D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84921" y="1653946"/>
              <a:ext cx="1984507" cy="1402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62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32825 0.01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31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6D93FD-7CA2-D3BA-2351-333F74862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Надпись 29">
            <a:extLst>
              <a:ext uri="{FF2B5EF4-FFF2-40B4-BE49-F238E27FC236}">
                <a16:creationId xmlns:a16="http://schemas.microsoft.com/office/drawing/2014/main" id="{2BF2E472-555F-E009-22BF-EEF4F467147B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47C9570-C1F7-C331-5270-29DC0FCAD195}"/>
              </a:ext>
            </a:extLst>
          </p:cNvPr>
          <p:cNvGrpSpPr/>
          <p:nvPr/>
        </p:nvGrpSpPr>
        <p:grpSpPr>
          <a:xfrm>
            <a:off x="4395309" y="3747187"/>
            <a:ext cx="3608408" cy="2478665"/>
            <a:chOff x="5956020" y="1316351"/>
            <a:chExt cx="3608408" cy="247866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6F917EFC-386B-0CCE-82E9-3F88AD075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6020" y="1316351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32A29CEA-20B6-B3DD-EFF9-F45896159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526" y="2303237"/>
              <a:ext cx="1628989" cy="905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59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0.26575 -0.4157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5E566BD-F3D0-CC2B-76A6-0456019F66E9}"/>
              </a:ext>
            </a:extLst>
          </p:cNvPr>
          <p:cNvGrpSpPr/>
          <p:nvPr/>
        </p:nvGrpSpPr>
        <p:grpSpPr>
          <a:xfrm>
            <a:off x="4388974" y="3684388"/>
            <a:ext cx="3608408" cy="2478665"/>
            <a:chOff x="4408521" y="3724238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0D627F70-8696-D455-330A-E7B19C711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521" y="3724238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4" name="Picture 4">
              <a:extLst>
                <a:ext uri="{FF2B5EF4-FFF2-40B4-BE49-F238E27FC236}">
                  <a16:creationId xmlns:a16="http://schemas.microsoft.com/office/drawing/2014/main" id="{B0C37996-4D99-21C3-064E-01DE61BEF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6815" y="4208178"/>
              <a:ext cx="1831647" cy="183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12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33386 0.0412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47D377D-FED9-9468-A201-235B177A747B}"/>
              </a:ext>
            </a:extLst>
          </p:cNvPr>
          <p:cNvGrpSpPr/>
          <p:nvPr/>
        </p:nvGrpSpPr>
        <p:grpSpPr>
          <a:xfrm>
            <a:off x="4398459" y="3701908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A9415C19-371A-DE3D-4410-EDAC16076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8358" y="1815318"/>
              <a:ext cx="1738242" cy="1128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882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05664 -0.4092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08BCCC4-2B28-66FE-91E3-AB86A34E12A4}"/>
              </a:ext>
            </a:extLst>
          </p:cNvPr>
          <p:cNvGrpSpPr/>
          <p:nvPr/>
        </p:nvGrpSpPr>
        <p:grpSpPr>
          <a:xfrm>
            <a:off x="4408502" y="3724238"/>
            <a:ext cx="3608408" cy="2478665"/>
            <a:chOff x="1225551" y="1742793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0D627F70-8696-D455-330A-E7B19C711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551" y="1742793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18" name="Picture 2">
              <a:extLst>
                <a:ext uri="{FF2B5EF4-FFF2-40B4-BE49-F238E27FC236}">
                  <a16:creationId xmlns:a16="http://schemas.microsoft.com/office/drawing/2014/main" id="{3B23BCC4-8672-9EEF-E6FF-7F3454E27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8645" y="2388289"/>
              <a:ext cx="1523045" cy="152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84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33385 0.041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28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4C4F5C6-BF24-A8F3-4617-89CBEA9AE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Надпись 29">
            <a:extLst>
              <a:ext uri="{FF2B5EF4-FFF2-40B4-BE49-F238E27FC236}">
                <a16:creationId xmlns:a16="http://schemas.microsoft.com/office/drawing/2014/main" id="{6CE675F1-288B-B7AA-BCB7-A57570804CE5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A58F37B-76C1-EFD3-E983-3D397E8B60A4}"/>
              </a:ext>
            </a:extLst>
          </p:cNvPr>
          <p:cNvGrpSpPr/>
          <p:nvPr/>
        </p:nvGrpSpPr>
        <p:grpSpPr>
          <a:xfrm>
            <a:off x="4395309" y="3724240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>
              <a:extLst>
                <a:ext uri="{FF2B5EF4-FFF2-40B4-BE49-F238E27FC236}">
                  <a16:creationId xmlns:a16="http://schemas.microsoft.com/office/drawing/2014/main" id="{65FB1FFC-2DA0-359F-F7A8-953C77F70F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9308" y="1617733"/>
              <a:ext cx="1541112" cy="154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47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32825 0.012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30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B8CC3B-D164-C5E1-6B14-85639E6BF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Надпись 29">
            <a:extLst>
              <a:ext uri="{FF2B5EF4-FFF2-40B4-BE49-F238E27FC236}">
                <a16:creationId xmlns:a16="http://schemas.microsoft.com/office/drawing/2014/main" id="{C95741AB-DD0E-47C4-6D45-D3B39AA423BB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783B2BD-E521-2DFA-43E9-DC40382F0F2D}"/>
              </a:ext>
            </a:extLst>
          </p:cNvPr>
          <p:cNvGrpSpPr/>
          <p:nvPr/>
        </p:nvGrpSpPr>
        <p:grpSpPr>
          <a:xfrm>
            <a:off x="4395309" y="3750259"/>
            <a:ext cx="3608408" cy="2478665"/>
            <a:chOff x="6592580" y="2379722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95DA18B-381A-1E1E-CA7C-4DC7A29E8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580" y="2379722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C35F4EC-D41E-7DA8-5025-C79672E66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178" y="2949026"/>
              <a:ext cx="1657077" cy="1340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48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-0.26575 -0.4157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66C799-9C9E-0707-FDD2-E25799FED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6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2FD019-316C-7163-D9BF-0D0A8C9EDD5F}"/>
              </a:ext>
            </a:extLst>
          </p:cNvPr>
          <p:cNvGrpSpPr/>
          <p:nvPr/>
        </p:nvGrpSpPr>
        <p:grpSpPr>
          <a:xfrm>
            <a:off x="1511781" y="1041122"/>
            <a:ext cx="2179900" cy="2019718"/>
            <a:chOff x="749144" y="964642"/>
            <a:chExt cx="2179900" cy="201971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A97E676-D37D-91F5-EED8-397B44DD2E2E}"/>
                </a:ext>
              </a:extLst>
            </p:cNvPr>
            <p:cNvGrpSpPr/>
            <p:nvPr/>
          </p:nvGrpSpPr>
          <p:grpSpPr>
            <a:xfrm>
              <a:off x="749144" y="964642"/>
              <a:ext cx="2179900" cy="2019718"/>
              <a:chOff x="1152909" y="964642"/>
              <a:chExt cx="2179900" cy="201971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5BBEB78C-75C3-3D7C-BF2D-B7A6DB3D7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09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59130B49-2821-8F16-3C5C-F4B3CD3C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1942"/>
              <a:stretch/>
            </p:blipFill>
            <p:spPr bwMode="auto">
              <a:xfrm>
                <a:off x="2106858" y="1810899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D2234FD-8118-870E-4B3F-A6918BD603A0}"/>
                </a:ext>
              </a:extLst>
            </p:cNvPr>
            <p:cNvSpPr/>
            <p:nvPr/>
          </p:nvSpPr>
          <p:spPr>
            <a:xfrm>
              <a:off x="1885593" y="2251130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0938A50-4E4F-F4D4-30FB-7F52843903B8}"/>
              </a:ext>
            </a:extLst>
          </p:cNvPr>
          <p:cNvGrpSpPr/>
          <p:nvPr/>
        </p:nvGrpSpPr>
        <p:grpSpPr>
          <a:xfrm>
            <a:off x="5367519" y="1068548"/>
            <a:ext cx="2248874" cy="2140615"/>
            <a:chOff x="6078715" y="965817"/>
            <a:chExt cx="2248874" cy="2140615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1912AA63-7675-B392-8EE8-5DBB5C6B7EF8}"/>
                </a:ext>
              </a:extLst>
            </p:cNvPr>
            <p:cNvGrpSpPr/>
            <p:nvPr/>
          </p:nvGrpSpPr>
          <p:grpSpPr>
            <a:xfrm>
              <a:off x="6078715" y="965817"/>
              <a:ext cx="2248874" cy="2140615"/>
              <a:chOff x="9118725" y="964642"/>
              <a:chExt cx="2248874" cy="2140615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F98C381C-7244-9B57-2938-A97973910D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9700" y="964642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D5645F1E-FCA9-CE92-70C6-24A2D1FB4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7" t="50913" r="-247" b="1029"/>
              <a:stretch/>
            </p:blipFill>
            <p:spPr bwMode="auto">
              <a:xfrm>
                <a:off x="9118725" y="193179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ED45977-B269-B832-D595-0D8517034003}"/>
                </a:ext>
              </a:extLst>
            </p:cNvPr>
            <p:cNvSpPr/>
            <p:nvPr/>
          </p:nvSpPr>
          <p:spPr>
            <a:xfrm>
              <a:off x="6253288" y="2285558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О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17722C9-833A-831A-B1EE-EE2EE5E1D18A}"/>
              </a:ext>
            </a:extLst>
          </p:cNvPr>
          <p:cNvGrpSpPr/>
          <p:nvPr/>
        </p:nvGrpSpPr>
        <p:grpSpPr>
          <a:xfrm>
            <a:off x="471296" y="3873640"/>
            <a:ext cx="2589512" cy="2019718"/>
            <a:chOff x="471296" y="3873640"/>
            <a:chExt cx="2589512" cy="201971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A29663-F2DB-BE63-EE6D-B40D80853AF9}"/>
                </a:ext>
              </a:extLst>
            </p:cNvPr>
            <p:cNvGrpSpPr/>
            <p:nvPr/>
          </p:nvGrpSpPr>
          <p:grpSpPr>
            <a:xfrm>
              <a:off x="471296" y="3873640"/>
              <a:ext cx="2589512" cy="2019718"/>
              <a:chOff x="471296" y="3873640"/>
              <a:chExt cx="2589512" cy="2019718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D3B4C57C-53E0-9887-B148-3CEC56A98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96" y="387364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>
                <a:extLst>
                  <a:ext uri="{FF2B5EF4-FFF2-40B4-BE49-F238E27FC236}">
                    <a16:creationId xmlns:a16="http://schemas.microsoft.com/office/drawing/2014/main" id="{A1749766-BEB6-CC33-C504-37497E1892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94" t="1647" r="1736" b="50295"/>
              <a:stretch/>
            </p:blipFill>
            <p:spPr bwMode="auto">
              <a:xfrm>
                <a:off x="1909135" y="4719897"/>
                <a:ext cx="1151673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FB6569-663D-D9C2-65E5-E060C9DD8B66}"/>
                </a:ext>
              </a:extLst>
            </p:cNvPr>
            <p:cNvSpPr/>
            <p:nvPr/>
          </p:nvSpPr>
          <p:spPr>
            <a:xfrm>
              <a:off x="2078567" y="5072393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У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50CC51-DEB8-951E-3F56-9E43211D71CD}"/>
              </a:ext>
            </a:extLst>
          </p:cNvPr>
          <p:cNvGrpSpPr/>
          <p:nvPr/>
        </p:nvGrpSpPr>
        <p:grpSpPr>
          <a:xfrm>
            <a:off x="9395695" y="4230364"/>
            <a:ext cx="2379028" cy="1944356"/>
            <a:chOff x="5782159" y="3797125"/>
            <a:chExt cx="2379028" cy="194435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E680732-E4C7-4E9B-5FA6-BB79AFCC5802}"/>
                </a:ext>
              </a:extLst>
            </p:cNvPr>
            <p:cNvGrpSpPr/>
            <p:nvPr/>
          </p:nvGrpSpPr>
          <p:grpSpPr>
            <a:xfrm>
              <a:off x="5782159" y="3797125"/>
              <a:ext cx="2379028" cy="1944356"/>
              <a:chOff x="5483024" y="3337150"/>
              <a:chExt cx="2379028" cy="1944356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83B24E18-3159-370D-EE2B-2D0F98030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4153" y="3337150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>
                <a:extLst>
                  <a:ext uri="{FF2B5EF4-FFF2-40B4-BE49-F238E27FC236}">
                    <a16:creationId xmlns:a16="http://schemas.microsoft.com/office/drawing/2014/main" id="{7DBE8195-418E-FFC3-FF90-32991304D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5483024" y="4096378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C690960-9DB7-DFBE-8BEF-38B0FF9DD85C}"/>
                </a:ext>
              </a:extLst>
            </p:cNvPr>
            <p:cNvSpPr/>
            <p:nvPr/>
          </p:nvSpPr>
          <p:spPr>
            <a:xfrm>
              <a:off x="5996169" y="4901716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8FBB45E-4E9D-47D3-53AD-D4BF850F976F}"/>
              </a:ext>
            </a:extLst>
          </p:cNvPr>
          <p:cNvGrpSpPr/>
          <p:nvPr/>
        </p:nvGrpSpPr>
        <p:grpSpPr>
          <a:xfrm>
            <a:off x="9177175" y="1611105"/>
            <a:ext cx="2179901" cy="2090429"/>
            <a:chOff x="9532194" y="1731817"/>
            <a:chExt cx="2179901" cy="209042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8F6FB85-BA86-4DC4-6194-7FE378E426C4}"/>
                </a:ext>
              </a:extLst>
            </p:cNvPr>
            <p:cNvGrpSpPr/>
            <p:nvPr/>
          </p:nvGrpSpPr>
          <p:grpSpPr>
            <a:xfrm>
              <a:off x="9532194" y="1731817"/>
              <a:ext cx="2179901" cy="2090429"/>
              <a:chOff x="9855759" y="4096378"/>
              <a:chExt cx="2179901" cy="209042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704E745-013B-03FB-6DBE-53A98B408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27761" y="4096378"/>
                <a:ext cx="1907899" cy="1944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889E8447-1519-2BAC-A0C3-413DD4F3CF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30" r="50000" b="2412"/>
              <a:stretch/>
            </p:blipFill>
            <p:spPr bwMode="auto">
              <a:xfrm>
                <a:off x="9855759" y="5013346"/>
                <a:ext cx="1225951" cy="1173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D1A0FE-CE54-B094-439C-71C2E928920B}"/>
                </a:ext>
              </a:extLst>
            </p:cNvPr>
            <p:cNvSpPr/>
            <p:nvPr/>
          </p:nvSpPr>
          <p:spPr>
            <a:xfrm>
              <a:off x="9755351" y="3009541"/>
              <a:ext cx="657421" cy="6574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>
                  <a:solidFill>
                    <a:schemeClr val="tx1"/>
                  </a:solidFill>
                  <a:latin typeface="Airfool" panose="02000500000000000000" pitchFamily="2" charset="0"/>
                </a:rPr>
                <a:t>Э</a:t>
              </a:r>
            </a:p>
          </p:txBody>
        </p:sp>
      </p:grpSp>
      <p:pic>
        <p:nvPicPr>
          <p:cNvPr id="15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5D0E0-2117-06D7-A83E-45E936137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91826"/>
              </a:clrFrom>
              <a:clrTo>
                <a:srgbClr val="1918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6" t="70958" r="7247" b="11875"/>
          <a:stretch/>
        </p:blipFill>
        <p:spPr bwMode="auto">
          <a:xfrm>
            <a:off x="11421327" y="6254682"/>
            <a:ext cx="706791" cy="59494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Надпись 29">
            <a:extLst>
              <a:ext uri="{FF2B5EF4-FFF2-40B4-BE49-F238E27FC236}">
                <a16:creationId xmlns:a16="http://schemas.microsoft.com/office/drawing/2014/main" id="{6CEE62DA-69EF-E9DC-FAE7-BB390E81FB93}"/>
              </a:ext>
            </a:extLst>
          </p:cNvPr>
          <p:cNvSpPr txBox="1"/>
          <p:nvPr/>
        </p:nvSpPr>
        <p:spPr>
          <a:xfrm>
            <a:off x="4070844" y="6627486"/>
            <a:ext cx="3819299" cy="28506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Червякова Жанна 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https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://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vk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com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logoped</a:t>
            </a:r>
            <a:r>
              <a:rPr lang="ru-RU" sz="1050" dirty="0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_</a:t>
            </a:r>
            <a:r>
              <a:rPr lang="en-US" sz="1050" dirty="0" err="1">
                <a:solidFill>
                  <a:srgbClr val="0597C0"/>
                </a:solidFill>
                <a:effectLst/>
                <a:latin typeface="Airfool" panose="02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igry</a:t>
            </a:r>
            <a:endParaRPr lang="ru-RU" sz="1050" dirty="0">
              <a:solidFill>
                <a:srgbClr val="0597C0"/>
              </a:solidFill>
              <a:effectLst/>
              <a:latin typeface="Airfool" panose="02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A23B865-16E9-E039-2063-D80AE1F3A9ED}"/>
              </a:ext>
            </a:extLst>
          </p:cNvPr>
          <p:cNvGrpSpPr/>
          <p:nvPr/>
        </p:nvGrpSpPr>
        <p:grpSpPr>
          <a:xfrm>
            <a:off x="4382367" y="3724240"/>
            <a:ext cx="3608408" cy="2478665"/>
            <a:chOff x="7508972" y="1024326"/>
            <a:chExt cx="3608408" cy="2478665"/>
          </a:xfrm>
        </p:grpSpPr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80F867F8-0C93-1E37-B078-E1D93B17E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972" y="1024326"/>
              <a:ext cx="3608408" cy="24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6" name="Picture 4">
              <a:extLst>
                <a:ext uri="{FF2B5EF4-FFF2-40B4-BE49-F238E27FC236}">
                  <a16:creationId xmlns:a16="http://schemas.microsoft.com/office/drawing/2014/main" id="{397840C1-4A10-0DDD-447A-06DAFEAAF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948" y="1465032"/>
              <a:ext cx="1316727" cy="1699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83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75b8bd01943cfc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5664 -0.4092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kantouth__cartoon-bing-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700</Words>
  <Application>Microsoft Office PowerPoint</Application>
  <PresentationFormat>Широкоэкранный</PresentationFormat>
  <Paragraphs>252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Calibri</vt:lpstr>
      <vt:lpstr>Airfool</vt:lpstr>
      <vt:lpstr>Arial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Жанна Червякова</dc:creator>
  <cp:lastModifiedBy>Жанна Червякова</cp:lastModifiedBy>
  <cp:revision>16</cp:revision>
  <dcterms:created xsi:type="dcterms:W3CDTF">2022-11-09T11:46:23Z</dcterms:created>
  <dcterms:modified xsi:type="dcterms:W3CDTF">2022-11-09T15:46:45Z</dcterms:modified>
</cp:coreProperties>
</file>