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8" r:id="rId5"/>
    <p:sldId id="267" r:id="rId6"/>
    <p:sldId id="269" r:id="rId7"/>
    <p:sldId id="271" r:id="rId8"/>
    <p:sldId id="270" r:id="rId9"/>
    <p:sldId id="272" r:id="rId10"/>
    <p:sldId id="282" r:id="rId11"/>
    <p:sldId id="278" r:id="rId12"/>
    <p:sldId id="279" r:id="rId13"/>
    <p:sldId id="280" r:id="rId14"/>
    <p:sldId id="281" r:id="rId15"/>
    <p:sldId id="28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odkrywamyzakryte.com/wp-content/uploads/2021/04/dreamstime_m_149610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5193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357166"/>
            <a:ext cx="5786446" cy="3143272"/>
          </a:xfrm>
        </p:spPr>
        <p:txBody>
          <a:bodyPr/>
          <a:lstStyle/>
          <a:p>
            <a:r>
              <a:rPr lang="ru-RU" sz="4800" b="1" dirty="0" smtClean="0"/>
              <a:t>«Как работает прививка?»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(Просто о сложном)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7686" y="4214818"/>
            <a:ext cx="4786314" cy="250033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Дьячкова</a:t>
            </a:r>
            <a:r>
              <a:rPr lang="ru-RU" b="1" dirty="0" smtClean="0">
                <a:solidFill>
                  <a:schemeClr val="tx1"/>
                </a:solidFill>
              </a:rPr>
              <a:t> Н.В.</a:t>
            </a: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МАДОУ №1 «Белоснежка»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Г. Шарыпово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2022 г.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214446"/>
          </a:xfrm>
        </p:spPr>
        <p:txBody>
          <a:bodyPr/>
          <a:lstStyle/>
          <a:p>
            <a:r>
              <a:rPr lang="ru-RU" dirty="0" smtClean="0"/>
              <a:t>И человек быстро выздоравливает или вовсе не заболевает.</a:t>
            </a:r>
            <a:endParaRPr lang="ru-RU" dirty="0"/>
          </a:p>
        </p:txBody>
      </p:sp>
      <p:pic>
        <p:nvPicPr>
          <p:cNvPr id="39938" name="Picture 2" descr="https://i.pinimg.com/originals/87/fe/d9/87fed9f8e0a0e9fed7b01f89fba0a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737"/>
            <a:ext cx="4879550" cy="54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643446"/>
            <a:ext cx="5143536" cy="2000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теперь представим, что кто-то не стал ставить прививку. Что же произойдет в его организме?</a:t>
            </a:r>
          </a:p>
          <a:p>
            <a:endParaRPr lang="ru-RU" dirty="0"/>
          </a:p>
        </p:txBody>
      </p:sp>
      <p:sp>
        <p:nvSpPr>
          <p:cNvPr id="1026" name="AutoShape 2" descr="https://images.ua.prom.st/2693423312_2693423312.jpg?PIMAGE_ID=2693423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https://4.bp.blogspot.com/-NMHaE9uYRf8/WowbW006ZkI/AAAAAAAAITU/qebVruNRzr4ClQSEko5O1ahfwXSJJDfygCLcBGAs/s16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785786" y="642918"/>
            <a:ext cx="2714644" cy="5506006"/>
          </a:xfrm>
          <a:prstGeom prst="rect">
            <a:avLst/>
          </a:prstGeom>
          <a:noFill/>
        </p:spPr>
      </p:pic>
      <p:pic>
        <p:nvPicPr>
          <p:cNvPr id="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557838" cy="709617"/>
          </a:xfrm>
          <a:prstGeom prst="rect">
            <a:avLst/>
          </a:prstGeom>
          <a:noFill/>
        </p:spPr>
      </p:pic>
      <p:pic>
        <p:nvPicPr>
          <p:cNvPr id="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557838" cy="709617"/>
          </a:xfrm>
          <a:prstGeom prst="rect">
            <a:avLst/>
          </a:prstGeom>
          <a:noFill/>
        </p:spPr>
      </p:pic>
      <p:pic>
        <p:nvPicPr>
          <p:cNvPr id="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286388"/>
            <a:ext cx="557838" cy="709617"/>
          </a:xfrm>
          <a:prstGeom prst="rect">
            <a:avLst/>
          </a:prstGeom>
          <a:noFill/>
        </p:spPr>
      </p:pic>
      <p:pic>
        <p:nvPicPr>
          <p:cNvPr id="1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2918"/>
            <a:ext cx="557838" cy="709617"/>
          </a:xfrm>
          <a:prstGeom prst="rect">
            <a:avLst/>
          </a:prstGeom>
          <a:noFill/>
        </p:spPr>
      </p:pic>
      <p:pic>
        <p:nvPicPr>
          <p:cNvPr id="1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557838" cy="709617"/>
          </a:xfrm>
          <a:prstGeom prst="rect">
            <a:avLst/>
          </a:prstGeom>
          <a:noFill/>
        </p:spPr>
      </p:pic>
      <p:pic>
        <p:nvPicPr>
          <p:cNvPr id="1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557838" cy="709617"/>
          </a:xfrm>
          <a:prstGeom prst="rect">
            <a:avLst/>
          </a:prstGeom>
          <a:noFill/>
        </p:spPr>
      </p:pic>
      <p:pic>
        <p:nvPicPr>
          <p:cNvPr id="1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557838" cy="709617"/>
          </a:xfrm>
          <a:prstGeom prst="rect">
            <a:avLst/>
          </a:prstGeom>
          <a:noFill/>
        </p:spPr>
      </p:pic>
      <p:pic>
        <p:nvPicPr>
          <p:cNvPr id="1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557838" cy="709617"/>
          </a:xfrm>
          <a:prstGeom prst="rect">
            <a:avLst/>
          </a:prstGeom>
          <a:noFill/>
        </p:spPr>
      </p:pic>
      <p:pic>
        <p:nvPicPr>
          <p:cNvPr id="1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557838" cy="709617"/>
          </a:xfrm>
          <a:prstGeom prst="rect">
            <a:avLst/>
          </a:prstGeom>
          <a:noFill/>
        </p:spPr>
      </p:pic>
      <p:pic>
        <p:nvPicPr>
          <p:cNvPr id="1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557838" cy="709617"/>
          </a:xfrm>
          <a:prstGeom prst="rect">
            <a:avLst/>
          </a:prstGeom>
          <a:noFill/>
        </p:spPr>
      </p:pic>
      <p:pic>
        <p:nvPicPr>
          <p:cNvPr id="1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857760"/>
            <a:ext cx="557838" cy="709617"/>
          </a:xfrm>
          <a:prstGeom prst="rect">
            <a:avLst/>
          </a:prstGeom>
          <a:noFill/>
        </p:spPr>
      </p:pic>
      <p:pic>
        <p:nvPicPr>
          <p:cNvPr id="1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429264"/>
            <a:ext cx="557838" cy="709617"/>
          </a:xfrm>
          <a:prstGeom prst="rect">
            <a:avLst/>
          </a:prstGeom>
          <a:noFill/>
        </p:spPr>
      </p:pic>
      <p:pic>
        <p:nvPicPr>
          <p:cNvPr id="1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643578"/>
            <a:ext cx="557838" cy="709617"/>
          </a:xfrm>
          <a:prstGeom prst="rect">
            <a:avLst/>
          </a:prstGeom>
          <a:noFill/>
        </p:spPr>
      </p:pic>
      <p:pic>
        <p:nvPicPr>
          <p:cNvPr id="2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85992"/>
            <a:ext cx="557838" cy="709617"/>
          </a:xfrm>
          <a:prstGeom prst="rect">
            <a:avLst/>
          </a:prstGeom>
          <a:noFill/>
        </p:spPr>
      </p:pic>
      <p:pic>
        <p:nvPicPr>
          <p:cNvPr id="2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557838" cy="709617"/>
          </a:xfrm>
          <a:prstGeom prst="rect">
            <a:avLst/>
          </a:prstGeom>
          <a:noFill/>
        </p:spPr>
      </p:pic>
      <p:pic>
        <p:nvPicPr>
          <p:cNvPr id="2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290"/>
            <a:ext cx="557838" cy="709617"/>
          </a:xfrm>
          <a:prstGeom prst="rect">
            <a:avLst/>
          </a:prstGeom>
          <a:noFill/>
        </p:spPr>
      </p:pic>
      <p:pic>
        <p:nvPicPr>
          <p:cNvPr id="2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572140"/>
            <a:ext cx="557838" cy="709617"/>
          </a:xfrm>
          <a:prstGeom prst="rect">
            <a:avLst/>
          </a:prstGeom>
          <a:noFill/>
        </p:spPr>
      </p:pic>
      <p:pic>
        <p:nvPicPr>
          <p:cNvPr id="2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557838" cy="709617"/>
          </a:xfrm>
          <a:prstGeom prst="rect">
            <a:avLst/>
          </a:prstGeom>
          <a:noFill/>
        </p:spPr>
      </p:pic>
      <p:pic>
        <p:nvPicPr>
          <p:cNvPr id="2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557838" cy="709617"/>
          </a:xfrm>
          <a:prstGeom prst="rect">
            <a:avLst/>
          </a:prstGeom>
          <a:noFill/>
        </p:spPr>
      </p:pic>
      <p:pic>
        <p:nvPicPr>
          <p:cNvPr id="2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557838" cy="709617"/>
          </a:xfrm>
          <a:prstGeom prst="rect">
            <a:avLst/>
          </a:prstGeom>
          <a:noFill/>
        </p:spPr>
      </p:pic>
      <p:pic>
        <p:nvPicPr>
          <p:cNvPr id="2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557838" cy="709617"/>
          </a:xfrm>
          <a:prstGeom prst="rect">
            <a:avLst/>
          </a:prstGeom>
          <a:noFill/>
        </p:spPr>
      </p:pic>
      <p:pic>
        <p:nvPicPr>
          <p:cNvPr id="2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557838" cy="709617"/>
          </a:xfrm>
          <a:prstGeom prst="rect">
            <a:avLst/>
          </a:prstGeom>
          <a:noFill/>
        </p:spPr>
      </p:pic>
      <p:pic>
        <p:nvPicPr>
          <p:cNvPr id="2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557838" cy="709617"/>
          </a:xfrm>
          <a:prstGeom prst="rect">
            <a:avLst/>
          </a:prstGeom>
          <a:noFill/>
        </p:spPr>
      </p:pic>
      <p:pic>
        <p:nvPicPr>
          <p:cNvPr id="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557838" cy="709617"/>
          </a:xfrm>
          <a:prstGeom prst="rect">
            <a:avLst/>
          </a:prstGeom>
          <a:noFill/>
        </p:spPr>
      </p:pic>
      <p:pic>
        <p:nvPicPr>
          <p:cNvPr id="3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57838" cy="709617"/>
          </a:xfrm>
          <a:prstGeom prst="rect">
            <a:avLst/>
          </a:prstGeom>
          <a:noFill/>
        </p:spPr>
      </p:pic>
      <p:pic>
        <p:nvPicPr>
          <p:cNvPr id="36" name="Picture 10" descr="https://static.tildacdn.com/tild3565-6135-4136-a137-633930646461/covid-vacc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928670"/>
            <a:ext cx="3833786" cy="2669274"/>
          </a:xfrm>
          <a:prstGeom prst="rect">
            <a:avLst/>
          </a:prstGeom>
          <a:noFill/>
        </p:spPr>
      </p:pic>
      <p:pic>
        <p:nvPicPr>
          <p:cNvPr id="35842" name="Picture 2" descr="https://i.pinimg.com/originals/2d/40/32/2d403254a449ae5ba40341d5d813145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071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15716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Клетки его иммунитета не знакомы с вирусами. И когда злые вирусы появляются в организме, клетки начинают с ними знакомиться. Но для этого нужно время.</a:t>
            </a:r>
            <a:endParaRPr lang="ru-RU" dirty="0"/>
          </a:p>
        </p:txBody>
      </p:sp>
      <p:pic>
        <p:nvPicPr>
          <p:cNvPr id="4" name="Picture 8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2286016" cy="2286016"/>
          </a:xfrm>
          <a:prstGeom prst="rect">
            <a:avLst/>
          </a:prstGeom>
          <a:noFill/>
        </p:spPr>
      </p:pic>
      <p:pic>
        <p:nvPicPr>
          <p:cNvPr id="13" name="Picture 8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357430"/>
            <a:ext cx="2286016" cy="2286016"/>
          </a:xfrm>
          <a:prstGeom prst="rect">
            <a:avLst/>
          </a:prstGeom>
          <a:noFill/>
        </p:spPr>
      </p:pic>
      <p:pic>
        <p:nvPicPr>
          <p:cNvPr id="23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2076449" cy="2076450"/>
          </a:xfrm>
          <a:prstGeom prst="rect">
            <a:avLst/>
          </a:prstGeom>
          <a:noFill/>
        </p:spPr>
      </p:pic>
      <p:pic>
        <p:nvPicPr>
          <p:cNvPr id="24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2076449" cy="2076450"/>
          </a:xfrm>
          <a:prstGeom prst="rect">
            <a:avLst/>
          </a:prstGeom>
          <a:noFill/>
        </p:spPr>
      </p:pic>
      <p:pic>
        <p:nvPicPr>
          <p:cNvPr id="25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2076449" cy="2076450"/>
          </a:xfrm>
          <a:prstGeom prst="rect">
            <a:avLst/>
          </a:prstGeom>
          <a:noFill/>
        </p:spPr>
      </p:pic>
      <p:pic>
        <p:nvPicPr>
          <p:cNvPr id="26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2076449" cy="2076450"/>
          </a:xfrm>
          <a:prstGeom prst="rect">
            <a:avLst/>
          </a:prstGeom>
          <a:noFill/>
        </p:spPr>
      </p:pic>
      <p:pic>
        <p:nvPicPr>
          <p:cNvPr id="27" name="Picture 1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071942"/>
            <a:ext cx="2117736" cy="2511149"/>
          </a:xfrm>
          <a:prstGeom prst="rect">
            <a:avLst/>
          </a:prstGeom>
          <a:noFill/>
        </p:spPr>
      </p:pic>
      <p:pic>
        <p:nvPicPr>
          <p:cNvPr id="2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143116"/>
            <a:ext cx="773087" cy="756780"/>
          </a:xfrm>
          <a:prstGeom prst="rect">
            <a:avLst/>
          </a:prstGeom>
          <a:noFill/>
        </p:spPr>
      </p:pic>
      <p:pic>
        <p:nvPicPr>
          <p:cNvPr id="2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929066"/>
            <a:ext cx="773087" cy="756780"/>
          </a:xfrm>
          <a:prstGeom prst="rect">
            <a:avLst/>
          </a:prstGeom>
          <a:noFill/>
        </p:spPr>
      </p:pic>
      <p:pic>
        <p:nvPicPr>
          <p:cNvPr id="3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000372"/>
            <a:ext cx="773087" cy="756780"/>
          </a:xfrm>
          <a:prstGeom prst="rect">
            <a:avLst/>
          </a:prstGeom>
          <a:noFill/>
        </p:spPr>
      </p:pic>
      <p:pic>
        <p:nvPicPr>
          <p:cNvPr id="3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143380"/>
            <a:ext cx="773087" cy="756780"/>
          </a:xfrm>
          <a:prstGeom prst="rect">
            <a:avLst/>
          </a:prstGeom>
          <a:noFill/>
        </p:spPr>
      </p:pic>
      <p:pic>
        <p:nvPicPr>
          <p:cNvPr id="3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429132"/>
            <a:ext cx="773087" cy="756780"/>
          </a:xfrm>
          <a:prstGeom prst="rect">
            <a:avLst/>
          </a:prstGeom>
          <a:noFill/>
        </p:spPr>
      </p:pic>
      <p:pic>
        <p:nvPicPr>
          <p:cNvPr id="3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58016" y="4429132"/>
            <a:ext cx="773087" cy="756780"/>
          </a:xfrm>
          <a:prstGeom prst="rect">
            <a:avLst/>
          </a:prstGeom>
          <a:noFill/>
        </p:spPr>
      </p:pic>
      <p:pic>
        <p:nvPicPr>
          <p:cNvPr id="3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929586" y="4000504"/>
            <a:ext cx="773087" cy="756780"/>
          </a:xfrm>
          <a:prstGeom prst="rect">
            <a:avLst/>
          </a:prstGeom>
          <a:noFill/>
        </p:spPr>
      </p:pic>
      <p:pic>
        <p:nvPicPr>
          <p:cNvPr id="3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929586" y="2786058"/>
            <a:ext cx="773087" cy="756780"/>
          </a:xfrm>
          <a:prstGeom prst="rect">
            <a:avLst/>
          </a:prstGeom>
          <a:noFill/>
        </p:spPr>
      </p:pic>
      <p:pic>
        <p:nvPicPr>
          <p:cNvPr id="3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00958" y="1785926"/>
            <a:ext cx="773087" cy="756780"/>
          </a:xfrm>
          <a:prstGeom prst="rect">
            <a:avLst/>
          </a:prstGeom>
          <a:noFill/>
        </p:spPr>
      </p:pic>
      <p:pic>
        <p:nvPicPr>
          <p:cNvPr id="3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57884" y="1928802"/>
            <a:ext cx="773087" cy="75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857760"/>
            <a:ext cx="5143536" cy="16255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вирусы тем временем нагло и беспрепятственно поселяются в организме этого человека.</a:t>
            </a:r>
            <a:endParaRPr lang="ru-RU" dirty="0"/>
          </a:p>
        </p:txBody>
      </p:sp>
      <p:sp>
        <p:nvSpPr>
          <p:cNvPr id="1026" name="AutoShape 2" descr="https://images.ua.prom.st/2693423312_2693423312.jpg?PIMAGE_ID=2693423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https://4.bp.blogspot.com/-NMHaE9uYRf8/WowbW006ZkI/AAAAAAAAITU/qebVruNRzr4ClQSEko5O1ahfwXSJJDfygCLcBGAs/s16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785786" y="642918"/>
            <a:ext cx="2714644" cy="5506006"/>
          </a:xfrm>
          <a:prstGeom prst="rect">
            <a:avLst/>
          </a:prstGeom>
          <a:noFill/>
        </p:spPr>
      </p:pic>
      <p:pic>
        <p:nvPicPr>
          <p:cNvPr id="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557838" cy="709617"/>
          </a:xfrm>
          <a:prstGeom prst="rect">
            <a:avLst/>
          </a:prstGeom>
          <a:noFill/>
        </p:spPr>
      </p:pic>
      <p:pic>
        <p:nvPicPr>
          <p:cNvPr id="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557838" cy="709617"/>
          </a:xfrm>
          <a:prstGeom prst="rect">
            <a:avLst/>
          </a:prstGeom>
          <a:noFill/>
        </p:spPr>
      </p:pic>
      <p:pic>
        <p:nvPicPr>
          <p:cNvPr id="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286388"/>
            <a:ext cx="557838" cy="709617"/>
          </a:xfrm>
          <a:prstGeom prst="rect">
            <a:avLst/>
          </a:prstGeom>
          <a:noFill/>
        </p:spPr>
      </p:pic>
      <p:pic>
        <p:nvPicPr>
          <p:cNvPr id="1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2918"/>
            <a:ext cx="557838" cy="709617"/>
          </a:xfrm>
          <a:prstGeom prst="rect">
            <a:avLst/>
          </a:prstGeom>
          <a:noFill/>
        </p:spPr>
      </p:pic>
      <p:pic>
        <p:nvPicPr>
          <p:cNvPr id="1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557838" cy="709617"/>
          </a:xfrm>
          <a:prstGeom prst="rect">
            <a:avLst/>
          </a:prstGeom>
          <a:noFill/>
        </p:spPr>
      </p:pic>
      <p:pic>
        <p:nvPicPr>
          <p:cNvPr id="1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557838" cy="709617"/>
          </a:xfrm>
          <a:prstGeom prst="rect">
            <a:avLst/>
          </a:prstGeom>
          <a:noFill/>
        </p:spPr>
      </p:pic>
      <p:pic>
        <p:nvPicPr>
          <p:cNvPr id="1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557838" cy="709617"/>
          </a:xfrm>
          <a:prstGeom prst="rect">
            <a:avLst/>
          </a:prstGeom>
          <a:noFill/>
        </p:spPr>
      </p:pic>
      <p:pic>
        <p:nvPicPr>
          <p:cNvPr id="1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557838" cy="709617"/>
          </a:xfrm>
          <a:prstGeom prst="rect">
            <a:avLst/>
          </a:prstGeom>
          <a:noFill/>
        </p:spPr>
      </p:pic>
      <p:pic>
        <p:nvPicPr>
          <p:cNvPr id="1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557838" cy="709617"/>
          </a:xfrm>
          <a:prstGeom prst="rect">
            <a:avLst/>
          </a:prstGeom>
          <a:noFill/>
        </p:spPr>
      </p:pic>
      <p:pic>
        <p:nvPicPr>
          <p:cNvPr id="1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557838" cy="709617"/>
          </a:xfrm>
          <a:prstGeom prst="rect">
            <a:avLst/>
          </a:prstGeom>
          <a:noFill/>
        </p:spPr>
      </p:pic>
      <p:pic>
        <p:nvPicPr>
          <p:cNvPr id="1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857760"/>
            <a:ext cx="557838" cy="709617"/>
          </a:xfrm>
          <a:prstGeom prst="rect">
            <a:avLst/>
          </a:prstGeom>
          <a:noFill/>
        </p:spPr>
      </p:pic>
      <p:pic>
        <p:nvPicPr>
          <p:cNvPr id="1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429264"/>
            <a:ext cx="557838" cy="709617"/>
          </a:xfrm>
          <a:prstGeom prst="rect">
            <a:avLst/>
          </a:prstGeom>
          <a:noFill/>
        </p:spPr>
      </p:pic>
      <p:pic>
        <p:nvPicPr>
          <p:cNvPr id="1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643578"/>
            <a:ext cx="557838" cy="709617"/>
          </a:xfrm>
          <a:prstGeom prst="rect">
            <a:avLst/>
          </a:prstGeom>
          <a:noFill/>
        </p:spPr>
      </p:pic>
      <p:pic>
        <p:nvPicPr>
          <p:cNvPr id="2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85992"/>
            <a:ext cx="557838" cy="709617"/>
          </a:xfrm>
          <a:prstGeom prst="rect">
            <a:avLst/>
          </a:prstGeom>
          <a:noFill/>
        </p:spPr>
      </p:pic>
      <p:pic>
        <p:nvPicPr>
          <p:cNvPr id="2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557838" cy="709617"/>
          </a:xfrm>
          <a:prstGeom prst="rect">
            <a:avLst/>
          </a:prstGeom>
          <a:noFill/>
        </p:spPr>
      </p:pic>
      <p:pic>
        <p:nvPicPr>
          <p:cNvPr id="2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290"/>
            <a:ext cx="557838" cy="709617"/>
          </a:xfrm>
          <a:prstGeom prst="rect">
            <a:avLst/>
          </a:prstGeom>
          <a:noFill/>
        </p:spPr>
      </p:pic>
      <p:pic>
        <p:nvPicPr>
          <p:cNvPr id="2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572140"/>
            <a:ext cx="557838" cy="709617"/>
          </a:xfrm>
          <a:prstGeom prst="rect">
            <a:avLst/>
          </a:prstGeom>
          <a:noFill/>
        </p:spPr>
      </p:pic>
      <p:pic>
        <p:nvPicPr>
          <p:cNvPr id="2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557838" cy="709617"/>
          </a:xfrm>
          <a:prstGeom prst="rect">
            <a:avLst/>
          </a:prstGeom>
          <a:noFill/>
        </p:spPr>
      </p:pic>
      <p:pic>
        <p:nvPicPr>
          <p:cNvPr id="2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557838" cy="709617"/>
          </a:xfrm>
          <a:prstGeom prst="rect">
            <a:avLst/>
          </a:prstGeom>
          <a:noFill/>
        </p:spPr>
      </p:pic>
      <p:pic>
        <p:nvPicPr>
          <p:cNvPr id="2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557838" cy="709617"/>
          </a:xfrm>
          <a:prstGeom prst="rect">
            <a:avLst/>
          </a:prstGeom>
          <a:noFill/>
        </p:spPr>
      </p:pic>
      <p:pic>
        <p:nvPicPr>
          <p:cNvPr id="2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557838" cy="709617"/>
          </a:xfrm>
          <a:prstGeom prst="rect">
            <a:avLst/>
          </a:prstGeom>
          <a:noFill/>
        </p:spPr>
      </p:pic>
      <p:pic>
        <p:nvPicPr>
          <p:cNvPr id="2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557838" cy="709617"/>
          </a:xfrm>
          <a:prstGeom prst="rect">
            <a:avLst/>
          </a:prstGeom>
          <a:noFill/>
        </p:spPr>
      </p:pic>
      <p:pic>
        <p:nvPicPr>
          <p:cNvPr id="2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557838" cy="709617"/>
          </a:xfrm>
          <a:prstGeom prst="rect">
            <a:avLst/>
          </a:prstGeom>
          <a:noFill/>
        </p:spPr>
      </p:pic>
      <p:pic>
        <p:nvPicPr>
          <p:cNvPr id="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557838" cy="709617"/>
          </a:xfrm>
          <a:prstGeom prst="rect">
            <a:avLst/>
          </a:prstGeom>
          <a:noFill/>
        </p:spPr>
      </p:pic>
      <p:pic>
        <p:nvPicPr>
          <p:cNvPr id="3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57838" cy="709617"/>
          </a:xfrm>
          <a:prstGeom prst="rect">
            <a:avLst/>
          </a:prstGeom>
          <a:noFill/>
        </p:spPr>
      </p:pic>
      <p:pic>
        <p:nvPicPr>
          <p:cNvPr id="5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0364" y="142852"/>
            <a:ext cx="773087" cy="756780"/>
          </a:xfrm>
          <a:prstGeom prst="rect">
            <a:avLst/>
          </a:prstGeom>
          <a:noFill/>
        </p:spPr>
      </p:pic>
      <p:pic>
        <p:nvPicPr>
          <p:cNvPr id="5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28860" y="3143248"/>
            <a:ext cx="773087" cy="756780"/>
          </a:xfrm>
          <a:prstGeom prst="rect">
            <a:avLst/>
          </a:prstGeom>
          <a:noFill/>
        </p:spPr>
      </p:pic>
      <p:pic>
        <p:nvPicPr>
          <p:cNvPr id="5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2571744"/>
            <a:ext cx="773087" cy="756780"/>
          </a:xfrm>
          <a:prstGeom prst="rect">
            <a:avLst/>
          </a:prstGeom>
          <a:noFill/>
        </p:spPr>
      </p:pic>
      <p:pic>
        <p:nvPicPr>
          <p:cNvPr id="5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6248" y="3643314"/>
            <a:ext cx="773087" cy="756780"/>
          </a:xfrm>
          <a:prstGeom prst="rect">
            <a:avLst/>
          </a:prstGeom>
          <a:noFill/>
        </p:spPr>
      </p:pic>
      <p:pic>
        <p:nvPicPr>
          <p:cNvPr id="5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86182" y="3071810"/>
            <a:ext cx="773087" cy="756780"/>
          </a:xfrm>
          <a:prstGeom prst="rect">
            <a:avLst/>
          </a:prstGeom>
          <a:noFill/>
        </p:spPr>
      </p:pic>
      <p:pic>
        <p:nvPicPr>
          <p:cNvPr id="5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728" y="2928934"/>
            <a:ext cx="773087" cy="756780"/>
          </a:xfrm>
          <a:prstGeom prst="rect">
            <a:avLst/>
          </a:prstGeom>
          <a:noFill/>
        </p:spPr>
      </p:pic>
      <p:pic>
        <p:nvPicPr>
          <p:cNvPr id="6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71604" y="4000504"/>
            <a:ext cx="773087" cy="756780"/>
          </a:xfrm>
          <a:prstGeom prst="rect">
            <a:avLst/>
          </a:prstGeom>
          <a:noFill/>
        </p:spPr>
      </p:pic>
      <p:pic>
        <p:nvPicPr>
          <p:cNvPr id="6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3372" y="1785926"/>
            <a:ext cx="773087" cy="756780"/>
          </a:xfrm>
          <a:prstGeom prst="rect">
            <a:avLst/>
          </a:prstGeom>
          <a:noFill/>
        </p:spPr>
      </p:pic>
      <p:pic>
        <p:nvPicPr>
          <p:cNvPr id="6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57356" y="3357562"/>
            <a:ext cx="773087" cy="756780"/>
          </a:xfrm>
          <a:prstGeom prst="rect">
            <a:avLst/>
          </a:prstGeom>
          <a:noFill/>
        </p:spPr>
      </p:pic>
      <p:pic>
        <p:nvPicPr>
          <p:cNvPr id="6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3108" y="2500306"/>
            <a:ext cx="773087" cy="756780"/>
          </a:xfrm>
          <a:prstGeom prst="rect">
            <a:avLst/>
          </a:prstGeom>
          <a:noFill/>
        </p:spPr>
      </p:pic>
      <p:pic>
        <p:nvPicPr>
          <p:cNvPr id="6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2428868"/>
            <a:ext cx="773087" cy="756780"/>
          </a:xfrm>
          <a:prstGeom prst="rect">
            <a:avLst/>
          </a:prstGeom>
          <a:noFill/>
        </p:spPr>
      </p:pic>
      <p:pic>
        <p:nvPicPr>
          <p:cNvPr id="6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8992" y="1643050"/>
            <a:ext cx="773087" cy="756780"/>
          </a:xfrm>
          <a:prstGeom prst="rect">
            <a:avLst/>
          </a:prstGeom>
          <a:noFill/>
        </p:spPr>
      </p:pic>
      <p:pic>
        <p:nvPicPr>
          <p:cNvPr id="6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868" y="785794"/>
            <a:ext cx="773087" cy="756780"/>
          </a:xfrm>
          <a:prstGeom prst="rect">
            <a:avLst/>
          </a:prstGeom>
          <a:noFill/>
        </p:spPr>
      </p:pic>
      <p:pic>
        <p:nvPicPr>
          <p:cNvPr id="6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00298" y="1285860"/>
            <a:ext cx="773087" cy="756780"/>
          </a:xfrm>
          <a:prstGeom prst="rect">
            <a:avLst/>
          </a:prstGeom>
          <a:noFill/>
        </p:spPr>
      </p:pic>
      <p:pic>
        <p:nvPicPr>
          <p:cNvPr id="6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00232" y="4786322"/>
            <a:ext cx="773087" cy="756780"/>
          </a:xfrm>
          <a:prstGeom prst="rect">
            <a:avLst/>
          </a:prstGeom>
          <a:noFill/>
        </p:spPr>
      </p:pic>
      <p:pic>
        <p:nvPicPr>
          <p:cNvPr id="6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14546" y="4071942"/>
            <a:ext cx="773087" cy="756780"/>
          </a:xfrm>
          <a:prstGeom prst="rect">
            <a:avLst/>
          </a:prstGeom>
          <a:noFill/>
        </p:spPr>
      </p:pic>
      <p:pic>
        <p:nvPicPr>
          <p:cNvPr id="7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488" y="3786190"/>
            <a:ext cx="773087" cy="756780"/>
          </a:xfrm>
          <a:prstGeom prst="rect">
            <a:avLst/>
          </a:prstGeom>
          <a:noFill/>
        </p:spPr>
      </p:pic>
      <p:pic>
        <p:nvPicPr>
          <p:cNvPr id="7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4414" y="1071546"/>
            <a:ext cx="773087" cy="756780"/>
          </a:xfrm>
          <a:prstGeom prst="rect">
            <a:avLst/>
          </a:prstGeom>
          <a:noFill/>
        </p:spPr>
      </p:pic>
      <p:pic>
        <p:nvPicPr>
          <p:cNvPr id="7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71670" y="857232"/>
            <a:ext cx="773087" cy="756780"/>
          </a:xfrm>
          <a:prstGeom prst="rect">
            <a:avLst/>
          </a:prstGeom>
          <a:noFill/>
        </p:spPr>
      </p:pic>
      <p:pic>
        <p:nvPicPr>
          <p:cNvPr id="7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85918" y="1785926"/>
            <a:ext cx="773087" cy="756780"/>
          </a:xfrm>
          <a:prstGeom prst="rect">
            <a:avLst/>
          </a:prstGeom>
          <a:noFill/>
        </p:spPr>
      </p:pic>
      <p:pic>
        <p:nvPicPr>
          <p:cNvPr id="7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86182" y="4143380"/>
            <a:ext cx="773087" cy="756780"/>
          </a:xfrm>
          <a:prstGeom prst="rect">
            <a:avLst/>
          </a:prstGeom>
          <a:noFill/>
        </p:spPr>
      </p:pic>
      <p:pic>
        <p:nvPicPr>
          <p:cNvPr id="7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57884" y="1928802"/>
            <a:ext cx="773087" cy="756780"/>
          </a:xfrm>
          <a:prstGeom prst="rect">
            <a:avLst/>
          </a:prstGeom>
          <a:noFill/>
        </p:spPr>
      </p:pic>
      <p:pic>
        <p:nvPicPr>
          <p:cNvPr id="7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00826" y="2428868"/>
            <a:ext cx="773087" cy="756780"/>
          </a:xfrm>
          <a:prstGeom prst="rect">
            <a:avLst/>
          </a:prstGeom>
          <a:noFill/>
        </p:spPr>
      </p:pic>
      <p:pic>
        <p:nvPicPr>
          <p:cNvPr id="7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94" y="2571744"/>
            <a:ext cx="773087" cy="756780"/>
          </a:xfrm>
          <a:prstGeom prst="rect">
            <a:avLst/>
          </a:prstGeom>
          <a:noFill/>
        </p:spPr>
      </p:pic>
      <p:pic>
        <p:nvPicPr>
          <p:cNvPr id="7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628" y="1785926"/>
            <a:ext cx="773087" cy="756780"/>
          </a:xfrm>
          <a:prstGeom prst="rect">
            <a:avLst/>
          </a:prstGeom>
          <a:noFill/>
        </p:spPr>
      </p:pic>
      <p:pic>
        <p:nvPicPr>
          <p:cNvPr id="7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43504" y="3357562"/>
            <a:ext cx="773087" cy="756780"/>
          </a:xfrm>
          <a:prstGeom prst="rect">
            <a:avLst/>
          </a:prstGeom>
          <a:noFill/>
        </p:spPr>
      </p:pic>
      <p:pic>
        <p:nvPicPr>
          <p:cNvPr id="8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785794"/>
            <a:ext cx="773087" cy="75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1571636"/>
          </a:xfrm>
        </p:spPr>
        <p:txBody>
          <a:bodyPr/>
          <a:lstStyle/>
          <a:p>
            <a:r>
              <a:rPr lang="ru-RU" dirty="0" smtClean="0"/>
              <a:t>И человек заболевает: у него появляется температура, насморк, кашель, может появиться сыпь.</a:t>
            </a:r>
            <a:endParaRPr lang="ru-RU" dirty="0"/>
          </a:p>
        </p:txBody>
      </p:sp>
      <p:pic>
        <p:nvPicPr>
          <p:cNvPr id="4" name="Picture 10" descr="https://www.oneeducation.org.uk/wp-content/uploads/2021/03/gLNkrHXTP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7215238" cy="449335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86116" y="3571876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7554" y="2857496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44" y="3286124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3643314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00430" y="3786190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3429000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2858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 вот, наконец, клетки иммунитета узнали, что это вирусы – враги, и начинают с ними бороться. Но борьба очень сложная, потому что вирусов уже очень много. В это время человек болеет очень-очень долго!</a:t>
            </a:r>
          </a:p>
          <a:p>
            <a:endParaRPr lang="ru-RU" dirty="0"/>
          </a:p>
        </p:txBody>
      </p:sp>
      <p:pic>
        <p:nvPicPr>
          <p:cNvPr id="26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1500174"/>
            <a:ext cx="1785910" cy="1785910"/>
          </a:xfrm>
          <a:prstGeom prst="rect">
            <a:avLst/>
          </a:prstGeom>
          <a:noFill/>
        </p:spPr>
      </p:pic>
      <p:pic>
        <p:nvPicPr>
          <p:cNvPr id="59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1785910" cy="1785910"/>
          </a:xfrm>
          <a:prstGeom prst="rect">
            <a:avLst/>
          </a:prstGeom>
          <a:noFill/>
        </p:spPr>
      </p:pic>
      <p:pic>
        <p:nvPicPr>
          <p:cNvPr id="60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1785910" cy="1785910"/>
          </a:xfrm>
          <a:prstGeom prst="rect">
            <a:avLst/>
          </a:prstGeom>
          <a:noFill/>
        </p:spPr>
      </p:pic>
      <p:pic>
        <p:nvPicPr>
          <p:cNvPr id="61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1785910" cy="1785910"/>
          </a:xfrm>
          <a:prstGeom prst="rect">
            <a:avLst/>
          </a:prstGeom>
          <a:noFill/>
        </p:spPr>
      </p:pic>
      <p:pic>
        <p:nvPicPr>
          <p:cNvPr id="62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14884"/>
            <a:ext cx="1785910" cy="1785910"/>
          </a:xfrm>
          <a:prstGeom prst="rect">
            <a:avLst/>
          </a:prstGeom>
          <a:noFill/>
        </p:spPr>
      </p:pic>
      <p:pic>
        <p:nvPicPr>
          <p:cNvPr id="64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2714620"/>
            <a:ext cx="1785910" cy="1785910"/>
          </a:xfrm>
          <a:prstGeom prst="rect">
            <a:avLst/>
          </a:prstGeom>
          <a:noFill/>
        </p:spPr>
      </p:pic>
      <p:pic>
        <p:nvPicPr>
          <p:cNvPr id="65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1857364"/>
            <a:ext cx="1785910" cy="1785910"/>
          </a:xfrm>
          <a:prstGeom prst="rect">
            <a:avLst/>
          </a:prstGeom>
          <a:noFill/>
        </p:spPr>
      </p:pic>
      <p:pic>
        <p:nvPicPr>
          <p:cNvPr id="66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3429000"/>
            <a:ext cx="1785910" cy="1785910"/>
          </a:xfrm>
          <a:prstGeom prst="rect">
            <a:avLst/>
          </a:prstGeom>
          <a:noFill/>
        </p:spPr>
      </p:pic>
      <p:pic>
        <p:nvPicPr>
          <p:cNvPr id="67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43306" y="3571876"/>
            <a:ext cx="1785910" cy="1785910"/>
          </a:xfrm>
          <a:prstGeom prst="rect">
            <a:avLst/>
          </a:prstGeom>
          <a:noFill/>
        </p:spPr>
      </p:pic>
      <p:pic>
        <p:nvPicPr>
          <p:cNvPr id="68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2285992"/>
            <a:ext cx="1785910" cy="1785910"/>
          </a:xfrm>
          <a:prstGeom prst="rect">
            <a:avLst/>
          </a:prstGeom>
          <a:noFill/>
        </p:spPr>
      </p:pic>
      <p:pic>
        <p:nvPicPr>
          <p:cNvPr id="69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4929198"/>
            <a:ext cx="1785910" cy="1785910"/>
          </a:xfrm>
          <a:prstGeom prst="rect">
            <a:avLst/>
          </a:prstGeom>
          <a:noFill/>
        </p:spPr>
      </p:pic>
      <p:pic>
        <p:nvPicPr>
          <p:cNvPr id="70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14942" y="4214818"/>
            <a:ext cx="1785910" cy="1785910"/>
          </a:xfrm>
          <a:prstGeom prst="rect">
            <a:avLst/>
          </a:prstGeom>
          <a:noFill/>
        </p:spPr>
      </p:pic>
      <p:pic>
        <p:nvPicPr>
          <p:cNvPr id="71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2500306"/>
            <a:ext cx="1785910" cy="1785910"/>
          </a:xfrm>
          <a:prstGeom prst="rect">
            <a:avLst/>
          </a:prstGeom>
          <a:noFill/>
        </p:spPr>
      </p:pic>
      <p:pic>
        <p:nvPicPr>
          <p:cNvPr id="72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786322"/>
            <a:ext cx="1785910" cy="1785910"/>
          </a:xfrm>
          <a:prstGeom prst="rect">
            <a:avLst/>
          </a:prstGeom>
          <a:noFill/>
        </p:spPr>
      </p:pic>
      <p:pic>
        <p:nvPicPr>
          <p:cNvPr id="7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1928802"/>
            <a:ext cx="773087" cy="756780"/>
          </a:xfrm>
          <a:prstGeom prst="rect">
            <a:avLst/>
          </a:prstGeom>
          <a:noFill/>
        </p:spPr>
      </p:pic>
      <p:pic>
        <p:nvPicPr>
          <p:cNvPr id="7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5715016"/>
            <a:ext cx="773087" cy="756780"/>
          </a:xfrm>
          <a:prstGeom prst="rect">
            <a:avLst/>
          </a:prstGeom>
          <a:noFill/>
        </p:spPr>
      </p:pic>
      <p:pic>
        <p:nvPicPr>
          <p:cNvPr id="7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00958" y="5072074"/>
            <a:ext cx="773087" cy="756780"/>
          </a:xfrm>
          <a:prstGeom prst="rect">
            <a:avLst/>
          </a:prstGeom>
          <a:noFill/>
        </p:spPr>
      </p:pic>
      <p:pic>
        <p:nvPicPr>
          <p:cNvPr id="7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5643578"/>
            <a:ext cx="773087" cy="756780"/>
          </a:xfrm>
          <a:prstGeom prst="rect">
            <a:avLst/>
          </a:prstGeom>
          <a:noFill/>
        </p:spPr>
      </p:pic>
      <p:pic>
        <p:nvPicPr>
          <p:cNvPr id="7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5072074"/>
            <a:ext cx="773087" cy="756780"/>
          </a:xfrm>
          <a:prstGeom prst="rect">
            <a:avLst/>
          </a:prstGeom>
          <a:noFill/>
        </p:spPr>
      </p:pic>
      <p:pic>
        <p:nvPicPr>
          <p:cNvPr id="7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4500570"/>
            <a:ext cx="773087" cy="756780"/>
          </a:xfrm>
          <a:prstGeom prst="rect">
            <a:avLst/>
          </a:prstGeom>
          <a:noFill/>
        </p:spPr>
      </p:pic>
      <p:pic>
        <p:nvPicPr>
          <p:cNvPr id="8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2" y="3786190"/>
            <a:ext cx="773087" cy="756780"/>
          </a:xfrm>
          <a:prstGeom prst="rect">
            <a:avLst/>
          </a:prstGeom>
          <a:noFill/>
        </p:spPr>
      </p:pic>
      <p:pic>
        <p:nvPicPr>
          <p:cNvPr id="8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2264" y="3357562"/>
            <a:ext cx="773087" cy="756780"/>
          </a:xfrm>
          <a:prstGeom prst="rect">
            <a:avLst/>
          </a:prstGeom>
          <a:noFill/>
        </p:spPr>
      </p:pic>
      <p:pic>
        <p:nvPicPr>
          <p:cNvPr id="8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43702" y="4429132"/>
            <a:ext cx="773087" cy="756780"/>
          </a:xfrm>
          <a:prstGeom prst="rect">
            <a:avLst/>
          </a:prstGeom>
          <a:noFill/>
        </p:spPr>
      </p:pic>
      <p:pic>
        <p:nvPicPr>
          <p:cNvPr id="8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3929066"/>
            <a:ext cx="773087" cy="756780"/>
          </a:xfrm>
          <a:prstGeom prst="rect">
            <a:avLst/>
          </a:prstGeom>
          <a:noFill/>
        </p:spPr>
      </p:pic>
      <p:pic>
        <p:nvPicPr>
          <p:cNvPr id="8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5000636"/>
            <a:ext cx="773087" cy="756780"/>
          </a:xfrm>
          <a:prstGeom prst="rect">
            <a:avLst/>
          </a:prstGeom>
          <a:noFill/>
        </p:spPr>
      </p:pic>
      <p:pic>
        <p:nvPicPr>
          <p:cNvPr id="8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5786454"/>
            <a:ext cx="773087" cy="756780"/>
          </a:xfrm>
          <a:prstGeom prst="rect">
            <a:avLst/>
          </a:prstGeom>
          <a:noFill/>
        </p:spPr>
      </p:pic>
      <p:pic>
        <p:nvPicPr>
          <p:cNvPr id="8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3834" y="3000372"/>
            <a:ext cx="773087" cy="756780"/>
          </a:xfrm>
          <a:prstGeom prst="rect">
            <a:avLst/>
          </a:prstGeom>
          <a:noFill/>
        </p:spPr>
      </p:pic>
      <p:pic>
        <p:nvPicPr>
          <p:cNvPr id="8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8148" y="2357430"/>
            <a:ext cx="773087" cy="756780"/>
          </a:xfrm>
          <a:prstGeom prst="rect">
            <a:avLst/>
          </a:prstGeom>
          <a:noFill/>
        </p:spPr>
      </p:pic>
      <p:pic>
        <p:nvPicPr>
          <p:cNvPr id="9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1928802"/>
            <a:ext cx="773087" cy="756780"/>
          </a:xfrm>
          <a:prstGeom prst="rect">
            <a:avLst/>
          </a:prstGeom>
          <a:noFill/>
        </p:spPr>
      </p:pic>
      <p:pic>
        <p:nvPicPr>
          <p:cNvPr id="9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1857364"/>
            <a:ext cx="773087" cy="756780"/>
          </a:xfrm>
          <a:prstGeom prst="rect">
            <a:avLst/>
          </a:prstGeom>
          <a:noFill/>
        </p:spPr>
      </p:pic>
      <p:pic>
        <p:nvPicPr>
          <p:cNvPr id="9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2" y="2428868"/>
            <a:ext cx="773087" cy="756780"/>
          </a:xfrm>
          <a:prstGeom prst="rect">
            <a:avLst/>
          </a:prstGeom>
          <a:noFill/>
        </p:spPr>
      </p:pic>
      <p:pic>
        <p:nvPicPr>
          <p:cNvPr id="9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2" y="3143248"/>
            <a:ext cx="773087" cy="756780"/>
          </a:xfrm>
          <a:prstGeom prst="rect">
            <a:avLst/>
          </a:prstGeom>
          <a:noFill/>
        </p:spPr>
      </p:pic>
      <p:pic>
        <p:nvPicPr>
          <p:cNvPr id="9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2643182"/>
            <a:ext cx="773087" cy="756780"/>
          </a:xfrm>
          <a:prstGeom prst="rect">
            <a:avLst/>
          </a:prstGeom>
          <a:noFill/>
        </p:spPr>
      </p:pic>
      <p:pic>
        <p:nvPicPr>
          <p:cNvPr id="9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4876" y="3143248"/>
            <a:ext cx="773087" cy="756780"/>
          </a:xfrm>
          <a:prstGeom prst="rect">
            <a:avLst/>
          </a:prstGeom>
          <a:noFill/>
        </p:spPr>
      </p:pic>
      <p:pic>
        <p:nvPicPr>
          <p:cNvPr id="9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4143380"/>
            <a:ext cx="773087" cy="756780"/>
          </a:xfrm>
          <a:prstGeom prst="rect">
            <a:avLst/>
          </a:prstGeom>
          <a:noFill/>
        </p:spPr>
      </p:pic>
      <p:pic>
        <p:nvPicPr>
          <p:cNvPr id="9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01024" y="3571876"/>
            <a:ext cx="773087" cy="756780"/>
          </a:xfrm>
          <a:prstGeom prst="rect">
            <a:avLst/>
          </a:prstGeom>
          <a:noFill/>
        </p:spPr>
      </p:pic>
      <p:pic>
        <p:nvPicPr>
          <p:cNvPr id="9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7752" y="1928802"/>
            <a:ext cx="773087" cy="756780"/>
          </a:xfrm>
          <a:prstGeom prst="rect">
            <a:avLst/>
          </a:prstGeom>
          <a:noFill/>
        </p:spPr>
      </p:pic>
      <p:pic>
        <p:nvPicPr>
          <p:cNvPr id="9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72132" y="1285860"/>
            <a:ext cx="773087" cy="756780"/>
          </a:xfrm>
          <a:prstGeom prst="rect">
            <a:avLst/>
          </a:prstGeom>
          <a:noFill/>
        </p:spPr>
      </p:pic>
      <p:pic>
        <p:nvPicPr>
          <p:cNvPr id="10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1428736"/>
            <a:ext cx="773087" cy="756780"/>
          </a:xfrm>
          <a:prstGeom prst="rect">
            <a:avLst/>
          </a:prstGeom>
          <a:noFill/>
        </p:spPr>
      </p:pic>
      <p:pic>
        <p:nvPicPr>
          <p:cNvPr id="10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57818" y="4572008"/>
            <a:ext cx="773087" cy="756780"/>
          </a:xfrm>
          <a:prstGeom prst="rect">
            <a:avLst/>
          </a:prstGeom>
          <a:noFill/>
        </p:spPr>
      </p:pic>
      <p:pic>
        <p:nvPicPr>
          <p:cNvPr id="10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01024" y="4500570"/>
            <a:ext cx="773087" cy="756780"/>
          </a:xfrm>
          <a:prstGeom prst="rect">
            <a:avLst/>
          </a:prstGeom>
          <a:noFill/>
        </p:spPr>
      </p:pic>
      <p:pic>
        <p:nvPicPr>
          <p:cNvPr id="10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3834" y="4000504"/>
            <a:ext cx="773087" cy="756780"/>
          </a:xfrm>
          <a:prstGeom prst="rect">
            <a:avLst/>
          </a:prstGeom>
          <a:noFill/>
        </p:spPr>
      </p:pic>
      <p:pic>
        <p:nvPicPr>
          <p:cNvPr id="10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000240"/>
            <a:ext cx="773087" cy="756780"/>
          </a:xfrm>
          <a:prstGeom prst="rect">
            <a:avLst/>
          </a:prstGeom>
          <a:noFill/>
        </p:spPr>
      </p:pic>
      <p:pic>
        <p:nvPicPr>
          <p:cNvPr id="10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643050"/>
            <a:ext cx="773087" cy="756780"/>
          </a:xfrm>
          <a:prstGeom prst="rect">
            <a:avLst/>
          </a:prstGeom>
          <a:noFill/>
        </p:spPr>
      </p:pic>
      <p:pic>
        <p:nvPicPr>
          <p:cNvPr id="10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500306"/>
            <a:ext cx="773087" cy="756780"/>
          </a:xfrm>
          <a:prstGeom prst="rect">
            <a:avLst/>
          </a:prstGeom>
          <a:noFill/>
        </p:spPr>
      </p:pic>
      <p:pic>
        <p:nvPicPr>
          <p:cNvPr id="10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14620"/>
            <a:ext cx="773087" cy="756780"/>
          </a:xfrm>
          <a:prstGeom prst="rect">
            <a:avLst/>
          </a:prstGeom>
          <a:noFill/>
        </p:spPr>
      </p:pic>
      <p:pic>
        <p:nvPicPr>
          <p:cNvPr id="10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14686"/>
            <a:ext cx="773087" cy="756780"/>
          </a:xfrm>
          <a:prstGeom prst="rect">
            <a:avLst/>
          </a:prstGeom>
          <a:noFill/>
        </p:spPr>
      </p:pic>
      <p:pic>
        <p:nvPicPr>
          <p:cNvPr id="10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429264"/>
            <a:ext cx="773087" cy="756780"/>
          </a:xfrm>
          <a:prstGeom prst="rect">
            <a:avLst/>
          </a:prstGeom>
          <a:noFill/>
        </p:spPr>
      </p:pic>
      <p:pic>
        <p:nvPicPr>
          <p:cNvPr id="11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072074"/>
            <a:ext cx="773087" cy="756780"/>
          </a:xfrm>
          <a:prstGeom prst="rect">
            <a:avLst/>
          </a:prstGeom>
          <a:noFill/>
        </p:spPr>
      </p:pic>
      <p:pic>
        <p:nvPicPr>
          <p:cNvPr id="11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773087" cy="756780"/>
          </a:xfrm>
          <a:prstGeom prst="rect">
            <a:avLst/>
          </a:prstGeom>
          <a:noFill/>
        </p:spPr>
      </p:pic>
      <p:pic>
        <p:nvPicPr>
          <p:cNvPr id="11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86256"/>
            <a:ext cx="773087" cy="756780"/>
          </a:xfrm>
          <a:prstGeom prst="rect">
            <a:avLst/>
          </a:prstGeom>
          <a:noFill/>
        </p:spPr>
      </p:pic>
      <p:pic>
        <p:nvPicPr>
          <p:cNvPr id="11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773087" cy="756780"/>
          </a:xfrm>
          <a:prstGeom prst="rect">
            <a:avLst/>
          </a:prstGeom>
          <a:noFill/>
        </p:spPr>
      </p:pic>
      <p:pic>
        <p:nvPicPr>
          <p:cNvPr id="11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14752"/>
            <a:ext cx="773087" cy="756780"/>
          </a:xfrm>
          <a:prstGeom prst="rect">
            <a:avLst/>
          </a:prstGeom>
          <a:noFill/>
        </p:spPr>
      </p:pic>
      <p:pic>
        <p:nvPicPr>
          <p:cNvPr id="11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773087" cy="756780"/>
          </a:xfrm>
          <a:prstGeom prst="rect">
            <a:avLst/>
          </a:prstGeom>
          <a:noFill/>
        </p:spPr>
      </p:pic>
      <p:pic>
        <p:nvPicPr>
          <p:cNvPr id="11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857760"/>
            <a:ext cx="773087" cy="756780"/>
          </a:xfrm>
          <a:prstGeom prst="rect">
            <a:avLst/>
          </a:prstGeom>
          <a:noFill/>
        </p:spPr>
      </p:pic>
      <p:pic>
        <p:nvPicPr>
          <p:cNvPr id="11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86454"/>
            <a:ext cx="773087" cy="756780"/>
          </a:xfrm>
          <a:prstGeom prst="rect">
            <a:avLst/>
          </a:prstGeom>
          <a:noFill/>
        </p:spPr>
      </p:pic>
      <p:pic>
        <p:nvPicPr>
          <p:cNvPr id="11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3116"/>
            <a:ext cx="773087" cy="756780"/>
          </a:xfrm>
          <a:prstGeom prst="rect">
            <a:avLst/>
          </a:prstGeom>
          <a:noFill/>
        </p:spPr>
      </p:pic>
      <p:pic>
        <p:nvPicPr>
          <p:cNvPr id="119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00306"/>
            <a:ext cx="773087" cy="756780"/>
          </a:xfrm>
          <a:prstGeom prst="rect">
            <a:avLst/>
          </a:prstGeom>
          <a:noFill/>
        </p:spPr>
      </p:pic>
      <p:pic>
        <p:nvPicPr>
          <p:cNvPr id="12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773087" cy="756780"/>
          </a:xfrm>
          <a:prstGeom prst="rect">
            <a:avLst/>
          </a:prstGeom>
          <a:noFill/>
        </p:spPr>
      </p:pic>
      <p:pic>
        <p:nvPicPr>
          <p:cNvPr id="12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773087" cy="756780"/>
          </a:xfrm>
          <a:prstGeom prst="rect">
            <a:avLst/>
          </a:prstGeom>
          <a:noFill/>
        </p:spPr>
      </p:pic>
      <p:pic>
        <p:nvPicPr>
          <p:cNvPr id="12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786322"/>
            <a:ext cx="773087" cy="756780"/>
          </a:xfrm>
          <a:prstGeom prst="rect">
            <a:avLst/>
          </a:prstGeom>
          <a:noFill/>
        </p:spPr>
      </p:pic>
      <p:pic>
        <p:nvPicPr>
          <p:cNvPr id="12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773087" cy="756780"/>
          </a:xfrm>
          <a:prstGeom prst="rect">
            <a:avLst/>
          </a:prstGeom>
          <a:noFill/>
        </p:spPr>
      </p:pic>
      <p:pic>
        <p:nvPicPr>
          <p:cNvPr id="12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496"/>
            <a:ext cx="773087" cy="756780"/>
          </a:xfrm>
          <a:prstGeom prst="rect">
            <a:avLst/>
          </a:prstGeom>
          <a:noFill/>
        </p:spPr>
      </p:pic>
      <p:pic>
        <p:nvPicPr>
          <p:cNvPr id="12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14422"/>
            <a:ext cx="773087" cy="756780"/>
          </a:xfrm>
          <a:prstGeom prst="rect">
            <a:avLst/>
          </a:prstGeom>
          <a:noFill/>
        </p:spPr>
      </p:pic>
      <p:pic>
        <p:nvPicPr>
          <p:cNvPr id="12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773087" cy="75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07156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Как вы думаете, кто из ребят будет чувствовать себя лучше: веселее, бодрее? Тот, кто поставил прививку? Или тот, кто не захотел её ставить?</a:t>
            </a:r>
          </a:p>
          <a:p>
            <a:endParaRPr lang="ru-RU" dirty="0"/>
          </a:p>
        </p:txBody>
      </p:sp>
      <p:pic>
        <p:nvPicPr>
          <p:cNvPr id="4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571472" y="1785926"/>
            <a:ext cx="2359816" cy="4786322"/>
          </a:xfrm>
          <a:prstGeom prst="rect">
            <a:avLst/>
          </a:prstGeom>
          <a:noFill/>
        </p:spPr>
      </p:pic>
      <p:pic>
        <p:nvPicPr>
          <p:cNvPr id="5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6357950" y="1785926"/>
            <a:ext cx="2359816" cy="4786322"/>
          </a:xfrm>
          <a:prstGeom prst="rect">
            <a:avLst/>
          </a:prstGeom>
          <a:noFill/>
        </p:spPr>
      </p:pic>
      <p:pic>
        <p:nvPicPr>
          <p:cNvPr id="6" name="Picture 10" descr="https://static.tildacdn.com/tild3565-6135-4136-a137-633930646461/covid-vacc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357430"/>
            <a:ext cx="2405026" cy="1674500"/>
          </a:xfrm>
          <a:prstGeom prst="rect">
            <a:avLst/>
          </a:prstGeom>
          <a:noFill/>
        </p:spPr>
      </p:pic>
      <p:pic>
        <p:nvPicPr>
          <p:cNvPr id="7" name="Picture 10" descr="https://static.tildacdn.com/tild3565-6135-4136-a137-633930646461/covid-vacc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4876" y="2643182"/>
            <a:ext cx="2405026" cy="1674500"/>
          </a:xfrm>
          <a:prstGeom prst="rect">
            <a:avLst/>
          </a:prstGeom>
          <a:noFill/>
        </p:spPr>
      </p:pic>
      <p:pic>
        <p:nvPicPr>
          <p:cNvPr id="8" name="Picture 2" descr="https://i.pinimg.com/originals/2d/40/32/2d403254a449ae5ba40341d5d81314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42886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4800" b="1" i="1" smtClean="0"/>
              <a:t>А что выберете вы: </a:t>
            </a:r>
            <a:r>
              <a:rPr lang="ru-RU" sz="4800" b="1" i="1" dirty="0" smtClean="0"/>
              <a:t>ставить или не ставить прививку?</a:t>
            </a:r>
            <a:endParaRPr lang="ru-RU" sz="4800" b="1" i="1" dirty="0"/>
          </a:p>
        </p:txBody>
      </p:sp>
      <p:sp>
        <p:nvSpPr>
          <p:cNvPr id="5" name="Овал 4"/>
          <p:cNvSpPr/>
          <p:nvPr/>
        </p:nvSpPr>
        <p:spPr>
          <a:xfrm>
            <a:off x="1142976" y="4000504"/>
            <a:ext cx="2500330" cy="242889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2132" y="4071942"/>
            <a:ext cx="2500330" cy="24288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n----8sbemauadnrif7ki4b.com.ua/img/cms/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429132"/>
            <a:ext cx="1512465" cy="1428760"/>
          </a:xfrm>
          <a:prstGeom prst="rect">
            <a:avLst/>
          </a:prstGeom>
          <a:noFill/>
        </p:spPr>
      </p:pic>
      <p:sp>
        <p:nvSpPr>
          <p:cNvPr id="1028" name="AutoShape 4" descr="https://yt3.ggpht.com/ytc/AKedOLRLQfE4QUdYglv0v6yNrBWhbc9jNd1mllofHWyjBg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kartinkin.net/uploads/posts/2022-03/1648003710_4-kartinkin-net-p-krestik-kartinki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3/1614795922_26-p-fon-dlya-meditsinskoi-prezentatsii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5114932" cy="64294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«На прививку»</a:t>
            </a:r>
          </a:p>
          <a:p>
            <a:pPr algn="ctr">
              <a:buNone/>
            </a:pPr>
            <a:r>
              <a:rPr lang="ru-RU" dirty="0" smtClean="0"/>
              <a:t>- На прививку! Первый класс!</a:t>
            </a:r>
          </a:p>
          <a:p>
            <a:pPr algn="ctr">
              <a:buNone/>
            </a:pPr>
            <a:r>
              <a:rPr lang="ru-RU" dirty="0" smtClean="0"/>
              <a:t>- Вы слыхали? Это нас---</a:t>
            </a:r>
          </a:p>
          <a:p>
            <a:pPr algn="ctr">
              <a:buNone/>
            </a:pPr>
            <a:r>
              <a:rPr lang="ru-RU" dirty="0" smtClean="0"/>
              <a:t>Я прививки не боюсь :</a:t>
            </a:r>
          </a:p>
          <a:p>
            <a:pPr algn="ctr">
              <a:buNone/>
            </a:pPr>
            <a:r>
              <a:rPr lang="ru-RU" dirty="0" smtClean="0"/>
              <a:t>Если надо – уколюсь!</a:t>
            </a:r>
          </a:p>
          <a:p>
            <a:pPr algn="ctr">
              <a:buNone/>
            </a:pPr>
            <a:r>
              <a:rPr lang="ru-RU" dirty="0" smtClean="0"/>
              <a:t>Ну, подумаешь, укол!</a:t>
            </a:r>
          </a:p>
          <a:p>
            <a:pPr algn="ctr">
              <a:buNone/>
            </a:pPr>
            <a:r>
              <a:rPr lang="ru-RU" dirty="0" smtClean="0"/>
              <a:t>Укололи и пошёл…</a:t>
            </a:r>
          </a:p>
          <a:p>
            <a:pPr algn="ctr">
              <a:buNone/>
            </a:pPr>
            <a:r>
              <a:rPr lang="ru-RU" dirty="0" smtClean="0"/>
              <a:t>Это только трус боится</a:t>
            </a:r>
          </a:p>
          <a:p>
            <a:pPr algn="ctr">
              <a:buNone/>
            </a:pPr>
            <a:r>
              <a:rPr lang="ru-RU" dirty="0" smtClean="0"/>
              <a:t>На укол идти к врачу.</a:t>
            </a:r>
          </a:p>
          <a:p>
            <a:pPr algn="ctr">
              <a:buNone/>
            </a:pPr>
            <a:r>
              <a:rPr lang="ru-RU" dirty="0" smtClean="0"/>
              <a:t>Лично я при виде шприца</a:t>
            </a:r>
          </a:p>
          <a:p>
            <a:pPr algn="ctr">
              <a:buNone/>
            </a:pPr>
            <a:r>
              <a:rPr lang="ru-RU" dirty="0" smtClean="0"/>
              <a:t>Улыбаюсь и шучу.</a:t>
            </a:r>
          </a:p>
          <a:p>
            <a:pPr algn="r">
              <a:buNone/>
            </a:pPr>
            <a:r>
              <a:rPr lang="ru-RU" dirty="0" smtClean="0"/>
              <a:t>С.Михалков</a:t>
            </a:r>
          </a:p>
          <a:p>
            <a:r>
              <a:rPr lang="ru-RU" b="1" i="1" dirty="0" smtClean="0"/>
              <a:t>Ребята, а вы боитесь ставить прививки?</a:t>
            </a:r>
          </a:p>
          <a:p>
            <a:r>
              <a:rPr lang="ru-RU" b="1" i="1" dirty="0" smtClean="0"/>
              <a:t>Как прививки работают?</a:t>
            </a:r>
          </a:p>
          <a:p>
            <a:r>
              <a:rPr lang="ru-RU" b="1" i="1" dirty="0" smtClean="0"/>
              <a:t>Как вы думаете, зачем людям нужны прививки?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https://kartinkin.net/uploads/posts/2020-11/1606688035_54-p-fon-dlya-prezentatsii-po-meditsine-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kartinkin.net/uploads/posts/2020-11/1606688035_54-p-fon-dlya-prezentatsii-po-meditsine-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0" descr="https://static.tildacdn.com/tild3565-6135-4136-a137-633930646461/covid-vacc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14356"/>
            <a:ext cx="5000660" cy="3481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400420" cy="56975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Живет себе Человек на свете. А вокруг него много бактерий, вирусов, микробов. Как защититься от них?</a:t>
            </a:r>
          </a:p>
          <a:p>
            <a:r>
              <a:rPr lang="ru-RU" dirty="0" smtClean="0"/>
              <a:t>У каждого человека есть иммунитет – клетки, которые защищают его от разных вирусов и бактерий.</a:t>
            </a:r>
          </a:p>
          <a:p>
            <a:endParaRPr lang="ru-RU" dirty="0"/>
          </a:p>
        </p:txBody>
      </p:sp>
      <p:sp>
        <p:nvSpPr>
          <p:cNvPr id="1026" name="AutoShape 2" descr="https://images.ua.prom.st/2693423312_2693423312.jpg?PIMAGE_ID=2693423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https://4.bp.blogspot.com/-NMHaE9uYRf8/WowbW006ZkI/AAAAAAAAITU/qebVruNRzr4ClQSEko5O1ahfwXSJJDfygCLcBGAs/s16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4929190" y="714356"/>
            <a:ext cx="2714644" cy="5506006"/>
          </a:xfrm>
          <a:prstGeom prst="rect">
            <a:avLst/>
          </a:prstGeom>
          <a:noFill/>
        </p:spPr>
      </p:pic>
      <p:pic>
        <p:nvPicPr>
          <p:cNvPr id="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857364"/>
            <a:ext cx="557838" cy="709617"/>
          </a:xfrm>
          <a:prstGeom prst="rect">
            <a:avLst/>
          </a:prstGeom>
          <a:noFill/>
        </p:spPr>
      </p:pic>
      <p:pic>
        <p:nvPicPr>
          <p:cNvPr id="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736"/>
            <a:ext cx="557838" cy="709617"/>
          </a:xfrm>
          <a:prstGeom prst="rect">
            <a:avLst/>
          </a:prstGeom>
          <a:noFill/>
        </p:spPr>
      </p:pic>
      <p:pic>
        <p:nvPicPr>
          <p:cNvPr id="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785794"/>
            <a:ext cx="557838" cy="709617"/>
          </a:xfrm>
          <a:prstGeom prst="rect">
            <a:avLst/>
          </a:prstGeom>
          <a:noFill/>
        </p:spPr>
      </p:pic>
      <p:pic>
        <p:nvPicPr>
          <p:cNvPr id="1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557838" cy="709617"/>
          </a:xfrm>
          <a:prstGeom prst="rect">
            <a:avLst/>
          </a:prstGeom>
          <a:noFill/>
        </p:spPr>
      </p:pic>
      <p:pic>
        <p:nvPicPr>
          <p:cNvPr id="1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636"/>
            <a:ext cx="557838" cy="709617"/>
          </a:xfrm>
          <a:prstGeom prst="rect">
            <a:avLst/>
          </a:prstGeom>
          <a:noFill/>
        </p:spPr>
      </p:pic>
      <p:pic>
        <p:nvPicPr>
          <p:cNvPr id="1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500570"/>
            <a:ext cx="557838" cy="709617"/>
          </a:xfrm>
          <a:prstGeom prst="rect">
            <a:avLst/>
          </a:prstGeom>
          <a:noFill/>
        </p:spPr>
      </p:pic>
      <p:pic>
        <p:nvPicPr>
          <p:cNvPr id="1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214686"/>
            <a:ext cx="557838" cy="709617"/>
          </a:xfrm>
          <a:prstGeom prst="rect">
            <a:avLst/>
          </a:prstGeom>
          <a:noFill/>
        </p:spPr>
      </p:pic>
      <p:pic>
        <p:nvPicPr>
          <p:cNvPr id="1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857628"/>
            <a:ext cx="557838" cy="709617"/>
          </a:xfrm>
          <a:prstGeom prst="rect">
            <a:avLst/>
          </a:prstGeom>
          <a:noFill/>
        </p:spPr>
      </p:pic>
      <p:pic>
        <p:nvPicPr>
          <p:cNvPr id="1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643182"/>
            <a:ext cx="557838" cy="709617"/>
          </a:xfrm>
          <a:prstGeom prst="rect">
            <a:avLst/>
          </a:prstGeom>
          <a:noFill/>
        </p:spPr>
      </p:pic>
      <p:pic>
        <p:nvPicPr>
          <p:cNvPr id="1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71678"/>
            <a:ext cx="557838" cy="709617"/>
          </a:xfrm>
          <a:prstGeom prst="rect">
            <a:avLst/>
          </a:prstGeom>
          <a:noFill/>
        </p:spPr>
      </p:pic>
      <p:pic>
        <p:nvPicPr>
          <p:cNvPr id="1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148383"/>
            <a:ext cx="557838" cy="709617"/>
          </a:xfrm>
          <a:prstGeom prst="rect">
            <a:avLst/>
          </a:prstGeom>
          <a:noFill/>
        </p:spPr>
      </p:pic>
      <p:pic>
        <p:nvPicPr>
          <p:cNvPr id="1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148383"/>
            <a:ext cx="557838" cy="709617"/>
          </a:xfrm>
          <a:prstGeom prst="rect">
            <a:avLst/>
          </a:prstGeom>
          <a:noFill/>
        </p:spPr>
      </p:pic>
      <p:pic>
        <p:nvPicPr>
          <p:cNvPr id="1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715016"/>
            <a:ext cx="557838" cy="709617"/>
          </a:xfrm>
          <a:prstGeom prst="rect">
            <a:avLst/>
          </a:prstGeom>
          <a:noFill/>
        </p:spPr>
      </p:pic>
      <p:pic>
        <p:nvPicPr>
          <p:cNvPr id="2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557838" cy="709617"/>
          </a:xfrm>
          <a:prstGeom prst="rect">
            <a:avLst/>
          </a:prstGeom>
          <a:noFill/>
        </p:spPr>
      </p:pic>
      <p:pic>
        <p:nvPicPr>
          <p:cNvPr id="2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557838" cy="709617"/>
          </a:xfrm>
          <a:prstGeom prst="rect">
            <a:avLst/>
          </a:prstGeom>
          <a:noFill/>
        </p:spPr>
      </p:pic>
      <p:pic>
        <p:nvPicPr>
          <p:cNvPr id="2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52"/>
            <a:ext cx="557838" cy="709617"/>
          </a:xfrm>
          <a:prstGeom prst="rect">
            <a:avLst/>
          </a:prstGeom>
          <a:noFill/>
        </p:spPr>
      </p:pic>
      <p:pic>
        <p:nvPicPr>
          <p:cNvPr id="2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557838" cy="709617"/>
          </a:xfrm>
          <a:prstGeom prst="rect">
            <a:avLst/>
          </a:prstGeom>
          <a:noFill/>
        </p:spPr>
      </p:pic>
      <p:pic>
        <p:nvPicPr>
          <p:cNvPr id="2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557838" cy="709617"/>
          </a:xfrm>
          <a:prstGeom prst="rect">
            <a:avLst/>
          </a:prstGeom>
          <a:noFill/>
        </p:spPr>
      </p:pic>
      <p:pic>
        <p:nvPicPr>
          <p:cNvPr id="2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557838" cy="709617"/>
          </a:xfrm>
          <a:prstGeom prst="rect">
            <a:avLst/>
          </a:prstGeom>
          <a:noFill/>
        </p:spPr>
      </p:pic>
      <p:pic>
        <p:nvPicPr>
          <p:cNvPr id="2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428868"/>
            <a:ext cx="557838" cy="709617"/>
          </a:xfrm>
          <a:prstGeom prst="rect">
            <a:avLst/>
          </a:prstGeom>
          <a:noFill/>
        </p:spPr>
      </p:pic>
      <p:pic>
        <p:nvPicPr>
          <p:cNvPr id="2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557838" cy="709617"/>
          </a:xfrm>
          <a:prstGeom prst="rect">
            <a:avLst/>
          </a:prstGeom>
          <a:noFill/>
        </p:spPr>
      </p:pic>
      <p:pic>
        <p:nvPicPr>
          <p:cNvPr id="2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557838" cy="709617"/>
          </a:xfrm>
          <a:prstGeom prst="rect">
            <a:avLst/>
          </a:prstGeom>
          <a:noFill/>
        </p:spPr>
      </p:pic>
      <p:pic>
        <p:nvPicPr>
          <p:cNvPr id="2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636"/>
            <a:ext cx="557838" cy="709617"/>
          </a:xfrm>
          <a:prstGeom prst="rect">
            <a:avLst/>
          </a:prstGeom>
          <a:noFill/>
        </p:spPr>
      </p:pic>
      <p:pic>
        <p:nvPicPr>
          <p:cNvPr id="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643578"/>
            <a:ext cx="557838" cy="709617"/>
          </a:xfrm>
          <a:prstGeom prst="rect">
            <a:avLst/>
          </a:prstGeom>
          <a:noFill/>
        </p:spPr>
      </p:pic>
      <p:pic>
        <p:nvPicPr>
          <p:cNvPr id="3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148383"/>
            <a:ext cx="557838" cy="70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857760"/>
            <a:ext cx="5143536" cy="16255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 время прививки в организм человека запускают вирусы, но только очень слабые.</a:t>
            </a:r>
          </a:p>
          <a:p>
            <a:endParaRPr lang="ru-RU" dirty="0"/>
          </a:p>
        </p:txBody>
      </p:sp>
      <p:sp>
        <p:nvSpPr>
          <p:cNvPr id="1026" name="AutoShape 2" descr="https://images.ua.prom.st/2693423312_2693423312.jpg?PIMAGE_ID=2693423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https://4.bp.blogspot.com/-NMHaE9uYRf8/WowbW006ZkI/AAAAAAAAITU/qebVruNRzr4ClQSEko5O1ahfwXSJJDfygCLcBGAs/s16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kartinkof.club/uploads/posts/2022-06/1656014108_3-kartinkof-club-p-kartinki-s-nadpisyu-ya-chelovek-dlya-detei-3.png"/>
          <p:cNvPicPr>
            <a:picLocks noChangeAspect="1" noChangeArrowheads="1"/>
          </p:cNvPicPr>
          <p:nvPr/>
        </p:nvPicPr>
        <p:blipFill>
          <a:blip r:embed="rId3"/>
          <a:srcRect r="49999"/>
          <a:stretch>
            <a:fillRect/>
          </a:stretch>
        </p:blipFill>
        <p:spPr bwMode="auto">
          <a:xfrm>
            <a:off x="785786" y="642918"/>
            <a:ext cx="2714644" cy="5506006"/>
          </a:xfrm>
          <a:prstGeom prst="rect">
            <a:avLst/>
          </a:prstGeom>
          <a:noFill/>
        </p:spPr>
      </p:pic>
      <p:pic>
        <p:nvPicPr>
          <p:cNvPr id="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557838" cy="709617"/>
          </a:xfrm>
          <a:prstGeom prst="rect">
            <a:avLst/>
          </a:prstGeom>
          <a:noFill/>
        </p:spPr>
      </p:pic>
      <p:pic>
        <p:nvPicPr>
          <p:cNvPr id="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557838" cy="709617"/>
          </a:xfrm>
          <a:prstGeom prst="rect">
            <a:avLst/>
          </a:prstGeom>
          <a:noFill/>
        </p:spPr>
      </p:pic>
      <p:pic>
        <p:nvPicPr>
          <p:cNvPr id="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286388"/>
            <a:ext cx="557838" cy="709617"/>
          </a:xfrm>
          <a:prstGeom prst="rect">
            <a:avLst/>
          </a:prstGeom>
          <a:noFill/>
        </p:spPr>
      </p:pic>
      <p:pic>
        <p:nvPicPr>
          <p:cNvPr id="1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2918"/>
            <a:ext cx="557838" cy="709617"/>
          </a:xfrm>
          <a:prstGeom prst="rect">
            <a:avLst/>
          </a:prstGeom>
          <a:noFill/>
        </p:spPr>
      </p:pic>
      <p:pic>
        <p:nvPicPr>
          <p:cNvPr id="1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557838" cy="709617"/>
          </a:xfrm>
          <a:prstGeom prst="rect">
            <a:avLst/>
          </a:prstGeom>
          <a:noFill/>
        </p:spPr>
      </p:pic>
      <p:pic>
        <p:nvPicPr>
          <p:cNvPr id="1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557838" cy="709617"/>
          </a:xfrm>
          <a:prstGeom prst="rect">
            <a:avLst/>
          </a:prstGeom>
          <a:noFill/>
        </p:spPr>
      </p:pic>
      <p:pic>
        <p:nvPicPr>
          <p:cNvPr id="1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557838" cy="709617"/>
          </a:xfrm>
          <a:prstGeom prst="rect">
            <a:avLst/>
          </a:prstGeom>
          <a:noFill/>
        </p:spPr>
      </p:pic>
      <p:pic>
        <p:nvPicPr>
          <p:cNvPr id="1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557838" cy="709617"/>
          </a:xfrm>
          <a:prstGeom prst="rect">
            <a:avLst/>
          </a:prstGeom>
          <a:noFill/>
        </p:spPr>
      </p:pic>
      <p:pic>
        <p:nvPicPr>
          <p:cNvPr id="1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557838" cy="709617"/>
          </a:xfrm>
          <a:prstGeom prst="rect">
            <a:avLst/>
          </a:prstGeom>
          <a:noFill/>
        </p:spPr>
      </p:pic>
      <p:pic>
        <p:nvPicPr>
          <p:cNvPr id="1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557838" cy="709617"/>
          </a:xfrm>
          <a:prstGeom prst="rect">
            <a:avLst/>
          </a:prstGeom>
          <a:noFill/>
        </p:spPr>
      </p:pic>
      <p:pic>
        <p:nvPicPr>
          <p:cNvPr id="1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857760"/>
            <a:ext cx="557838" cy="709617"/>
          </a:xfrm>
          <a:prstGeom prst="rect">
            <a:avLst/>
          </a:prstGeom>
          <a:noFill/>
        </p:spPr>
      </p:pic>
      <p:pic>
        <p:nvPicPr>
          <p:cNvPr id="1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429264"/>
            <a:ext cx="557838" cy="709617"/>
          </a:xfrm>
          <a:prstGeom prst="rect">
            <a:avLst/>
          </a:prstGeom>
          <a:noFill/>
        </p:spPr>
      </p:pic>
      <p:pic>
        <p:nvPicPr>
          <p:cNvPr id="1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643578"/>
            <a:ext cx="557838" cy="709617"/>
          </a:xfrm>
          <a:prstGeom prst="rect">
            <a:avLst/>
          </a:prstGeom>
          <a:noFill/>
        </p:spPr>
      </p:pic>
      <p:pic>
        <p:nvPicPr>
          <p:cNvPr id="2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85992"/>
            <a:ext cx="557838" cy="709617"/>
          </a:xfrm>
          <a:prstGeom prst="rect">
            <a:avLst/>
          </a:prstGeom>
          <a:noFill/>
        </p:spPr>
      </p:pic>
      <p:pic>
        <p:nvPicPr>
          <p:cNvPr id="2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557838" cy="709617"/>
          </a:xfrm>
          <a:prstGeom prst="rect">
            <a:avLst/>
          </a:prstGeom>
          <a:noFill/>
        </p:spPr>
      </p:pic>
      <p:pic>
        <p:nvPicPr>
          <p:cNvPr id="2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290"/>
            <a:ext cx="557838" cy="709617"/>
          </a:xfrm>
          <a:prstGeom prst="rect">
            <a:avLst/>
          </a:prstGeom>
          <a:noFill/>
        </p:spPr>
      </p:pic>
      <p:pic>
        <p:nvPicPr>
          <p:cNvPr id="23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572140"/>
            <a:ext cx="557838" cy="709617"/>
          </a:xfrm>
          <a:prstGeom prst="rect">
            <a:avLst/>
          </a:prstGeom>
          <a:noFill/>
        </p:spPr>
      </p:pic>
      <p:pic>
        <p:nvPicPr>
          <p:cNvPr id="2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557838" cy="709617"/>
          </a:xfrm>
          <a:prstGeom prst="rect">
            <a:avLst/>
          </a:prstGeom>
          <a:noFill/>
        </p:spPr>
      </p:pic>
      <p:pic>
        <p:nvPicPr>
          <p:cNvPr id="25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557838" cy="709617"/>
          </a:xfrm>
          <a:prstGeom prst="rect">
            <a:avLst/>
          </a:prstGeom>
          <a:noFill/>
        </p:spPr>
      </p:pic>
      <p:pic>
        <p:nvPicPr>
          <p:cNvPr id="26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557838" cy="709617"/>
          </a:xfrm>
          <a:prstGeom prst="rect">
            <a:avLst/>
          </a:prstGeom>
          <a:noFill/>
        </p:spPr>
      </p:pic>
      <p:pic>
        <p:nvPicPr>
          <p:cNvPr id="27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557838" cy="709617"/>
          </a:xfrm>
          <a:prstGeom prst="rect">
            <a:avLst/>
          </a:prstGeom>
          <a:noFill/>
        </p:spPr>
      </p:pic>
      <p:pic>
        <p:nvPicPr>
          <p:cNvPr id="28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557838" cy="709617"/>
          </a:xfrm>
          <a:prstGeom prst="rect">
            <a:avLst/>
          </a:prstGeom>
          <a:noFill/>
        </p:spPr>
      </p:pic>
      <p:pic>
        <p:nvPicPr>
          <p:cNvPr id="29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557838" cy="709617"/>
          </a:xfrm>
          <a:prstGeom prst="rect">
            <a:avLst/>
          </a:prstGeom>
          <a:noFill/>
        </p:spPr>
      </p:pic>
      <p:pic>
        <p:nvPicPr>
          <p:cNvPr id="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557838" cy="709617"/>
          </a:xfrm>
          <a:prstGeom prst="rect">
            <a:avLst/>
          </a:prstGeom>
          <a:noFill/>
        </p:spPr>
      </p:pic>
      <p:pic>
        <p:nvPicPr>
          <p:cNvPr id="31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57838" cy="709617"/>
          </a:xfrm>
          <a:prstGeom prst="rect">
            <a:avLst/>
          </a:prstGeom>
          <a:noFill/>
        </p:spPr>
      </p:pic>
      <p:pic>
        <p:nvPicPr>
          <p:cNvPr id="32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4357686" y="2786058"/>
            <a:ext cx="727267" cy="608875"/>
          </a:xfrm>
          <a:prstGeom prst="rect">
            <a:avLst/>
          </a:prstGeom>
          <a:noFill/>
        </p:spPr>
      </p:pic>
      <p:pic>
        <p:nvPicPr>
          <p:cNvPr id="33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4000496" y="3786190"/>
            <a:ext cx="727267" cy="608875"/>
          </a:xfrm>
          <a:prstGeom prst="rect">
            <a:avLst/>
          </a:prstGeom>
          <a:noFill/>
        </p:spPr>
      </p:pic>
      <p:pic>
        <p:nvPicPr>
          <p:cNvPr id="34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4429124" y="3357562"/>
            <a:ext cx="727267" cy="608875"/>
          </a:xfrm>
          <a:prstGeom prst="rect">
            <a:avLst/>
          </a:prstGeom>
          <a:noFill/>
        </p:spPr>
      </p:pic>
      <p:pic>
        <p:nvPicPr>
          <p:cNvPr id="35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3929058" y="3143248"/>
            <a:ext cx="727267" cy="608875"/>
          </a:xfrm>
          <a:prstGeom prst="rect">
            <a:avLst/>
          </a:prstGeom>
          <a:noFill/>
        </p:spPr>
      </p:pic>
      <p:pic>
        <p:nvPicPr>
          <p:cNvPr id="36" name="Picture 10" descr="https://static.tildacdn.com/tild3565-6135-4136-a137-633930646461/covid-vacc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785794"/>
            <a:ext cx="3833786" cy="266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Клетки иммунитета встречают ослабленные вирусы и знакомятся с ними, «фотографируют», то есть запоминают.</a:t>
            </a:r>
            <a:endParaRPr lang="ru-RU" dirty="0"/>
          </a:p>
        </p:txBody>
      </p:sp>
      <p:pic>
        <p:nvPicPr>
          <p:cNvPr id="4" name="Picture 8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2286016" cy="2286016"/>
          </a:xfrm>
          <a:prstGeom prst="rect">
            <a:avLst/>
          </a:prstGeom>
          <a:noFill/>
        </p:spPr>
      </p:pic>
      <p:pic>
        <p:nvPicPr>
          <p:cNvPr id="5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2076449" cy="2076450"/>
          </a:xfrm>
          <a:prstGeom prst="rect">
            <a:avLst/>
          </a:prstGeom>
          <a:noFill/>
        </p:spPr>
      </p:pic>
      <p:pic>
        <p:nvPicPr>
          <p:cNvPr id="6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2076449" cy="2076450"/>
          </a:xfrm>
          <a:prstGeom prst="rect">
            <a:avLst/>
          </a:prstGeom>
          <a:noFill/>
        </p:spPr>
      </p:pic>
      <p:pic>
        <p:nvPicPr>
          <p:cNvPr id="7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2076449" cy="2076450"/>
          </a:xfrm>
          <a:prstGeom prst="rect">
            <a:avLst/>
          </a:prstGeom>
          <a:noFill/>
        </p:spPr>
      </p:pic>
      <p:pic>
        <p:nvPicPr>
          <p:cNvPr id="8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143248"/>
            <a:ext cx="2076449" cy="2076450"/>
          </a:xfrm>
          <a:prstGeom prst="rect">
            <a:avLst/>
          </a:prstGeom>
          <a:noFill/>
        </p:spPr>
      </p:pic>
      <p:pic>
        <p:nvPicPr>
          <p:cNvPr id="9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6072198" y="4857760"/>
            <a:ext cx="727267" cy="608875"/>
          </a:xfrm>
          <a:prstGeom prst="rect">
            <a:avLst/>
          </a:prstGeom>
          <a:noFill/>
        </p:spPr>
      </p:pic>
      <p:pic>
        <p:nvPicPr>
          <p:cNvPr id="10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5786446" y="4214818"/>
            <a:ext cx="727267" cy="608875"/>
          </a:xfrm>
          <a:prstGeom prst="rect">
            <a:avLst/>
          </a:prstGeom>
          <a:noFill/>
        </p:spPr>
      </p:pic>
      <p:pic>
        <p:nvPicPr>
          <p:cNvPr id="11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6143636" y="3714752"/>
            <a:ext cx="727267" cy="608875"/>
          </a:xfrm>
          <a:prstGeom prst="rect">
            <a:avLst/>
          </a:prstGeom>
          <a:noFill/>
        </p:spPr>
      </p:pic>
      <p:pic>
        <p:nvPicPr>
          <p:cNvPr id="12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6500826" y="4429132"/>
            <a:ext cx="727267" cy="608875"/>
          </a:xfrm>
          <a:prstGeom prst="rect">
            <a:avLst/>
          </a:prstGeom>
          <a:noFill/>
        </p:spPr>
      </p:pic>
      <p:pic>
        <p:nvPicPr>
          <p:cNvPr id="13" name="Picture 8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357430"/>
            <a:ext cx="2286016" cy="2286016"/>
          </a:xfrm>
          <a:prstGeom prst="rect">
            <a:avLst/>
          </a:prstGeom>
          <a:noFill/>
        </p:spPr>
      </p:pic>
      <p:pic>
        <p:nvPicPr>
          <p:cNvPr id="14" name="Picture 1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786190"/>
            <a:ext cx="2117736" cy="251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 после того, как вирусы «сфотографированы», «записаны», «запомнены», их устраняют. При этом у человека может немного подняться температура, покраснеть место укола.</a:t>
            </a:r>
            <a:endParaRPr lang="ru-RU" dirty="0"/>
          </a:p>
        </p:txBody>
      </p:sp>
      <p:pic>
        <p:nvPicPr>
          <p:cNvPr id="4" name="Picture 1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/>
          <a:srcRect l="41379"/>
          <a:stretch>
            <a:fillRect/>
          </a:stretch>
        </p:blipFill>
        <p:spPr bwMode="auto">
          <a:xfrm flipH="1">
            <a:off x="6286512" y="2500306"/>
            <a:ext cx="1214446" cy="2071703"/>
          </a:xfrm>
          <a:prstGeom prst="rect">
            <a:avLst/>
          </a:prstGeom>
          <a:noFill/>
        </p:spPr>
      </p:pic>
      <p:pic>
        <p:nvPicPr>
          <p:cNvPr id="5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429000"/>
            <a:ext cx="946554" cy="1262072"/>
          </a:xfrm>
          <a:prstGeom prst="rect">
            <a:avLst/>
          </a:prstGeom>
          <a:noFill/>
        </p:spPr>
      </p:pic>
      <p:pic>
        <p:nvPicPr>
          <p:cNvPr id="6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3116"/>
            <a:ext cx="946554" cy="1262072"/>
          </a:xfrm>
          <a:prstGeom prst="rect">
            <a:avLst/>
          </a:prstGeom>
          <a:noFill/>
        </p:spPr>
      </p:pic>
      <p:pic>
        <p:nvPicPr>
          <p:cNvPr id="7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357430"/>
            <a:ext cx="946554" cy="1262072"/>
          </a:xfrm>
          <a:prstGeom prst="rect">
            <a:avLst/>
          </a:prstGeom>
          <a:noFill/>
        </p:spPr>
      </p:pic>
      <p:pic>
        <p:nvPicPr>
          <p:cNvPr id="8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946554" cy="1262072"/>
          </a:xfrm>
          <a:prstGeom prst="rect">
            <a:avLst/>
          </a:prstGeom>
          <a:noFill/>
        </p:spPr>
      </p:pic>
      <p:pic>
        <p:nvPicPr>
          <p:cNvPr id="9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286256"/>
            <a:ext cx="946554" cy="1262072"/>
          </a:xfrm>
          <a:prstGeom prst="rect">
            <a:avLst/>
          </a:prstGeom>
          <a:noFill/>
        </p:spPr>
      </p:pic>
      <p:pic>
        <p:nvPicPr>
          <p:cNvPr id="10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357826"/>
            <a:ext cx="946554" cy="1262072"/>
          </a:xfrm>
          <a:prstGeom prst="rect">
            <a:avLst/>
          </a:prstGeom>
          <a:noFill/>
        </p:spPr>
      </p:pic>
      <p:pic>
        <p:nvPicPr>
          <p:cNvPr id="11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7643834" y="3571876"/>
            <a:ext cx="727267" cy="608875"/>
          </a:xfrm>
          <a:prstGeom prst="rect">
            <a:avLst/>
          </a:prstGeom>
          <a:noFill/>
        </p:spPr>
      </p:pic>
      <p:pic>
        <p:nvPicPr>
          <p:cNvPr id="12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8072462" y="3214686"/>
            <a:ext cx="727267" cy="608875"/>
          </a:xfrm>
          <a:prstGeom prst="rect">
            <a:avLst/>
          </a:prstGeom>
          <a:noFill/>
        </p:spPr>
      </p:pic>
      <p:pic>
        <p:nvPicPr>
          <p:cNvPr id="13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7500958" y="3143248"/>
            <a:ext cx="727267" cy="608875"/>
          </a:xfrm>
          <a:prstGeom prst="rect">
            <a:avLst/>
          </a:prstGeom>
          <a:noFill/>
        </p:spPr>
      </p:pic>
      <p:pic>
        <p:nvPicPr>
          <p:cNvPr id="14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7715272" y="2571744"/>
            <a:ext cx="727267" cy="608875"/>
          </a:xfrm>
          <a:prstGeom prst="rect">
            <a:avLst/>
          </a:prstGeom>
          <a:noFill/>
        </p:spPr>
      </p:pic>
      <p:pic>
        <p:nvPicPr>
          <p:cNvPr id="15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86256"/>
            <a:ext cx="946554" cy="1262072"/>
          </a:xfrm>
          <a:prstGeom prst="rect">
            <a:avLst/>
          </a:prstGeom>
          <a:noFill/>
        </p:spPr>
      </p:pic>
      <p:pic>
        <p:nvPicPr>
          <p:cNvPr id="16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643446"/>
            <a:ext cx="946554" cy="1262072"/>
          </a:xfrm>
          <a:prstGeom prst="rect">
            <a:avLst/>
          </a:prstGeom>
          <a:noFill/>
        </p:spPr>
      </p:pic>
      <p:pic>
        <p:nvPicPr>
          <p:cNvPr id="17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00240"/>
            <a:ext cx="946554" cy="1262072"/>
          </a:xfrm>
          <a:prstGeom prst="rect">
            <a:avLst/>
          </a:prstGeom>
          <a:noFill/>
        </p:spPr>
      </p:pic>
      <p:pic>
        <p:nvPicPr>
          <p:cNvPr id="18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929198"/>
            <a:ext cx="946554" cy="1262072"/>
          </a:xfrm>
          <a:prstGeom prst="rect">
            <a:avLst/>
          </a:prstGeom>
          <a:noFill/>
        </p:spPr>
      </p:pic>
      <p:pic>
        <p:nvPicPr>
          <p:cNvPr id="19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946554" cy="1262072"/>
          </a:xfrm>
          <a:prstGeom prst="rect">
            <a:avLst/>
          </a:prstGeom>
          <a:noFill/>
        </p:spPr>
      </p:pic>
      <p:pic>
        <p:nvPicPr>
          <p:cNvPr id="20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946554" cy="1262072"/>
          </a:xfrm>
          <a:prstGeom prst="rect">
            <a:avLst/>
          </a:prstGeom>
          <a:noFill/>
        </p:spPr>
      </p:pic>
      <p:pic>
        <p:nvPicPr>
          <p:cNvPr id="21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14686"/>
            <a:ext cx="946554" cy="1262072"/>
          </a:xfrm>
          <a:prstGeom prst="rect">
            <a:avLst/>
          </a:prstGeom>
          <a:noFill/>
        </p:spPr>
      </p:pic>
      <p:pic>
        <p:nvPicPr>
          <p:cNvPr id="22" name="Picture 10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946554" cy="126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1857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Потом </a:t>
            </a:r>
            <a:r>
              <a:rPr lang="ru-RU" dirty="0" err="1" smtClean="0"/>
              <a:t>имунные</a:t>
            </a:r>
            <a:r>
              <a:rPr lang="ru-RU" dirty="0" smtClean="0"/>
              <a:t> клетки, уже знакомые с вирусами, рассказывают всем остальным клеткам о том, как они выглядят, показывают «фотографию» этих вирусов. </a:t>
            </a:r>
          </a:p>
          <a:p>
            <a:r>
              <a:rPr lang="ru-RU" dirty="0" smtClean="0"/>
              <a:t>И вот уже все клетки иммунитета знают вирусы в «лицо».</a:t>
            </a:r>
            <a:endParaRPr lang="ru-RU" dirty="0"/>
          </a:p>
        </p:txBody>
      </p:sp>
      <p:pic>
        <p:nvPicPr>
          <p:cNvPr id="5" name="Picture 18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3151177" cy="2383243"/>
          </a:xfrm>
          <a:prstGeom prst="rect">
            <a:avLst/>
          </a:prstGeom>
          <a:noFill/>
        </p:spPr>
      </p:pic>
      <p:pic>
        <p:nvPicPr>
          <p:cNvPr id="6" name="Picture 6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57364"/>
            <a:ext cx="7000924" cy="4811631"/>
          </a:xfrm>
          <a:prstGeom prst="rect">
            <a:avLst/>
          </a:prstGeom>
          <a:noFill/>
        </p:spPr>
      </p:pic>
      <p:pic>
        <p:nvPicPr>
          <p:cNvPr id="8" name="Picture 8" descr="https://papik.pro/uploads/posts/2021-12/1639471951_27-papik-pro-p-virus-risunok-27.png"/>
          <p:cNvPicPr>
            <a:picLocks noChangeAspect="1" noChangeArrowheads="1"/>
          </p:cNvPicPr>
          <p:nvPr/>
        </p:nvPicPr>
        <p:blipFill>
          <a:blip r:embed="rId5" cstate="print"/>
          <a:srcRect r="32078" b="18673"/>
          <a:stretch>
            <a:fillRect/>
          </a:stretch>
        </p:blipFill>
        <p:spPr bwMode="auto">
          <a:xfrm>
            <a:off x="3786182" y="2428868"/>
            <a:ext cx="727267" cy="60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7859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 вот появляются вирусы, но уже не ослабленные, а очень сильные, злые.</a:t>
            </a:r>
          </a:p>
          <a:p>
            <a:r>
              <a:rPr lang="ru-RU" dirty="0" smtClean="0"/>
              <a:t>Клетки иммунитета смотрят на эти вирусы и «вспоминают» их. А значит, понимают, что это – враги и пускать в организм их нельзя. Начинается борьба!!!</a:t>
            </a:r>
            <a:endParaRPr lang="ru-RU" dirty="0"/>
          </a:p>
        </p:txBody>
      </p:sp>
      <p:pic>
        <p:nvPicPr>
          <p:cNvPr id="13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00372"/>
            <a:ext cx="2215156" cy="2206227"/>
          </a:xfrm>
          <a:prstGeom prst="rect">
            <a:avLst/>
          </a:prstGeom>
          <a:noFill/>
        </p:spPr>
      </p:pic>
      <p:pic>
        <p:nvPicPr>
          <p:cNvPr id="14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2215156" cy="2206227"/>
          </a:xfrm>
          <a:prstGeom prst="rect">
            <a:avLst/>
          </a:prstGeom>
          <a:noFill/>
        </p:spPr>
      </p:pic>
      <p:pic>
        <p:nvPicPr>
          <p:cNvPr id="15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643182"/>
            <a:ext cx="2215156" cy="2206227"/>
          </a:xfrm>
          <a:prstGeom prst="rect">
            <a:avLst/>
          </a:prstGeom>
          <a:noFill/>
        </p:spPr>
      </p:pic>
      <p:pic>
        <p:nvPicPr>
          <p:cNvPr id="16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256"/>
            <a:ext cx="2215156" cy="2206227"/>
          </a:xfrm>
          <a:prstGeom prst="rect">
            <a:avLst/>
          </a:prstGeom>
          <a:noFill/>
        </p:spPr>
      </p:pic>
      <p:pic>
        <p:nvPicPr>
          <p:cNvPr id="17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2215156" cy="2206227"/>
          </a:xfrm>
          <a:prstGeom prst="rect">
            <a:avLst/>
          </a:prstGeom>
          <a:noFill/>
        </p:spPr>
      </p:pic>
      <p:pic>
        <p:nvPicPr>
          <p:cNvPr id="18" name="Picture 12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8"/>
            <a:ext cx="2215156" cy="2206227"/>
          </a:xfrm>
          <a:prstGeom prst="rect">
            <a:avLst/>
          </a:prstGeom>
          <a:noFill/>
        </p:spPr>
      </p:pic>
      <p:pic>
        <p:nvPicPr>
          <p:cNvPr id="20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857760"/>
            <a:ext cx="773087" cy="756780"/>
          </a:xfrm>
          <a:prstGeom prst="rect">
            <a:avLst/>
          </a:prstGeom>
          <a:noFill/>
        </p:spPr>
      </p:pic>
      <p:pic>
        <p:nvPicPr>
          <p:cNvPr id="2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773087" cy="756780"/>
          </a:xfrm>
          <a:prstGeom prst="rect">
            <a:avLst/>
          </a:prstGeom>
          <a:noFill/>
        </p:spPr>
      </p:pic>
      <p:pic>
        <p:nvPicPr>
          <p:cNvPr id="2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57826"/>
            <a:ext cx="773087" cy="756780"/>
          </a:xfrm>
          <a:prstGeom prst="rect">
            <a:avLst/>
          </a:prstGeom>
          <a:noFill/>
        </p:spPr>
      </p:pic>
      <p:pic>
        <p:nvPicPr>
          <p:cNvPr id="2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773087" cy="756780"/>
          </a:xfrm>
          <a:prstGeom prst="rect">
            <a:avLst/>
          </a:prstGeom>
          <a:noFill/>
        </p:spPr>
      </p:pic>
      <p:pic>
        <p:nvPicPr>
          <p:cNvPr id="2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57950" y="3714752"/>
            <a:ext cx="773087" cy="756780"/>
          </a:xfrm>
          <a:prstGeom prst="rect">
            <a:avLst/>
          </a:prstGeom>
          <a:noFill/>
        </p:spPr>
      </p:pic>
      <p:pic>
        <p:nvPicPr>
          <p:cNvPr id="2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5286388"/>
            <a:ext cx="773087" cy="756780"/>
          </a:xfrm>
          <a:prstGeom prst="rect">
            <a:avLst/>
          </a:prstGeom>
          <a:noFill/>
        </p:spPr>
      </p:pic>
      <p:pic>
        <p:nvPicPr>
          <p:cNvPr id="2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2714620"/>
            <a:ext cx="773087" cy="756780"/>
          </a:xfrm>
          <a:prstGeom prst="rect">
            <a:avLst/>
          </a:prstGeom>
          <a:noFill/>
        </p:spPr>
      </p:pic>
      <p:pic>
        <p:nvPicPr>
          <p:cNvPr id="2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3438" y="2214554"/>
            <a:ext cx="773087" cy="756780"/>
          </a:xfrm>
          <a:prstGeom prst="rect">
            <a:avLst/>
          </a:prstGeom>
          <a:noFill/>
        </p:spPr>
      </p:pic>
      <p:pic>
        <p:nvPicPr>
          <p:cNvPr id="28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3357562"/>
            <a:ext cx="1000092" cy="1000092"/>
          </a:xfrm>
          <a:prstGeom prst="rect">
            <a:avLst/>
          </a:prstGeom>
          <a:noFill/>
        </p:spPr>
      </p:pic>
      <p:pic>
        <p:nvPicPr>
          <p:cNvPr id="30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71934" y="2786058"/>
            <a:ext cx="1000092" cy="1000092"/>
          </a:xfrm>
          <a:prstGeom prst="rect">
            <a:avLst/>
          </a:prstGeom>
          <a:noFill/>
        </p:spPr>
      </p:pic>
      <p:pic>
        <p:nvPicPr>
          <p:cNvPr id="31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4500570"/>
            <a:ext cx="1000092" cy="1000092"/>
          </a:xfrm>
          <a:prstGeom prst="rect">
            <a:avLst/>
          </a:prstGeom>
          <a:noFill/>
        </p:spPr>
      </p:pic>
      <p:pic>
        <p:nvPicPr>
          <p:cNvPr id="32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143248"/>
            <a:ext cx="1000092" cy="1000092"/>
          </a:xfrm>
          <a:prstGeom prst="rect">
            <a:avLst/>
          </a:prstGeom>
          <a:noFill/>
        </p:spPr>
      </p:pic>
      <p:pic>
        <p:nvPicPr>
          <p:cNvPr id="33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500570"/>
            <a:ext cx="1000092" cy="100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kartinkin.net/uploads/posts/2022-03/1648177633_22-kartinkin-net-p-neitralnie-kartinki-dlya-prezenta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 теперь уже все клетки иммунитета вступают в борьбу и одерживают победу очень быстро.</a:t>
            </a:r>
            <a:endParaRPr lang="ru-RU" dirty="0"/>
          </a:p>
        </p:txBody>
      </p:sp>
      <p:pic>
        <p:nvPicPr>
          <p:cNvPr id="14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14488"/>
            <a:ext cx="1785910" cy="1785910"/>
          </a:xfrm>
          <a:prstGeom prst="rect">
            <a:avLst/>
          </a:prstGeom>
          <a:noFill/>
        </p:spPr>
      </p:pic>
      <p:pic>
        <p:nvPicPr>
          <p:cNvPr id="15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876"/>
            <a:ext cx="1785910" cy="1785910"/>
          </a:xfrm>
          <a:prstGeom prst="rect">
            <a:avLst/>
          </a:prstGeom>
          <a:noFill/>
        </p:spPr>
      </p:pic>
      <p:pic>
        <p:nvPicPr>
          <p:cNvPr id="16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1785910" cy="1785910"/>
          </a:xfrm>
          <a:prstGeom prst="rect">
            <a:avLst/>
          </a:prstGeom>
          <a:noFill/>
        </p:spPr>
      </p:pic>
      <p:pic>
        <p:nvPicPr>
          <p:cNvPr id="17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1785910" cy="1785910"/>
          </a:xfrm>
          <a:prstGeom prst="rect">
            <a:avLst/>
          </a:prstGeom>
          <a:noFill/>
        </p:spPr>
      </p:pic>
      <p:pic>
        <p:nvPicPr>
          <p:cNvPr id="18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1785910" cy="1785910"/>
          </a:xfrm>
          <a:prstGeom prst="rect">
            <a:avLst/>
          </a:prstGeom>
          <a:noFill/>
        </p:spPr>
      </p:pic>
      <p:pic>
        <p:nvPicPr>
          <p:cNvPr id="19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1643050"/>
            <a:ext cx="1785910" cy="1785910"/>
          </a:xfrm>
          <a:prstGeom prst="rect">
            <a:avLst/>
          </a:prstGeom>
          <a:noFill/>
        </p:spPr>
      </p:pic>
      <p:pic>
        <p:nvPicPr>
          <p:cNvPr id="20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1571612"/>
            <a:ext cx="1785910" cy="1785910"/>
          </a:xfrm>
          <a:prstGeom prst="rect">
            <a:avLst/>
          </a:prstGeom>
          <a:noFill/>
        </p:spPr>
      </p:pic>
      <p:pic>
        <p:nvPicPr>
          <p:cNvPr id="21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2786058"/>
            <a:ext cx="1785910" cy="1785910"/>
          </a:xfrm>
          <a:prstGeom prst="rect">
            <a:avLst/>
          </a:prstGeom>
          <a:noFill/>
        </p:spPr>
      </p:pic>
      <p:pic>
        <p:nvPicPr>
          <p:cNvPr id="22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3786190"/>
            <a:ext cx="1785910" cy="1785910"/>
          </a:xfrm>
          <a:prstGeom prst="rect">
            <a:avLst/>
          </a:prstGeom>
          <a:noFill/>
        </p:spPr>
      </p:pic>
      <p:pic>
        <p:nvPicPr>
          <p:cNvPr id="23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6380" y="4500570"/>
            <a:ext cx="1785910" cy="1785910"/>
          </a:xfrm>
          <a:prstGeom prst="rect">
            <a:avLst/>
          </a:prstGeom>
          <a:noFill/>
        </p:spPr>
      </p:pic>
      <p:pic>
        <p:nvPicPr>
          <p:cNvPr id="24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5072090"/>
            <a:ext cx="1785910" cy="1785910"/>
          </a:xfrm>
          <a:prstGeom prst="rect">
            <a:avLst/>
          </a:prstGeom>
          <a:noFill/>
        </p:spPr>
      </p:pic>
      <p:pic>
        <p:nvPicPr>
          <p:cNvPr id="25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3000372"/>
            <a:ext cx="1785910" cy="1785910"/>
          </a:xfrm>
          <a:prstGeom prst="rect">
            <a:avLst/>
          </a:prstGeom>
          <a:noFill/>
        </p:spPr>
      </p:pic>
      <p:pic>
        <p:nvPicPr>
          <p:cNvPr id="26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1500174"/>
            <a:ext cx="1785910" cy="1785910"/>
          </a:xfrm>
          <a:prstGeom prst="rect">
            <a:avLst/>
          </a:prstGeom>
          <a:noFill/>
        </p:spPr>
      </p:pic>
      <p:pic>
        <p:nvPicPr>
          <p:cNvPr id="27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2786058"/>
            <a:ext cx="1785910" cy="1785910"/>
          </a:xfrm>
          <a:prstGeom prst="rect">
            <a:avLst/>
          </a:prstGeom>
          <a:noFill/>
        </p:spPr>
      </p:pic>
      <p:pic>
        <p:nvPicPr>
          <p:cNvPr id="28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9058" y="3929066"/>
            <a:ext cx="1785910" cy="1785910"/>
          </a:xfrm>
          <a:prstGeom prst="rect">
            <a:avLst/>
          </a:prstGeom>
          <a:noFill/>
        </p:spPr>
      </p:pic>
      <p:pic>
        <p:nvPicPr>
          <p:cNvPr id="29" name="Picture 4" descr="200 человечков для презентации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4786322"/>
            <a:ext cx="1785910" cy="1785910"/>
          </a:xfrm>
          <a:prstGeom prst="rect">
            <a:avLst/>
          </a:prstGeom>
          <a:noFill/>
        </p:spPr>
      </p:pic>
      <p:pic>
        <p:nvPicPr>
          <p:cNvPr id="31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43834" y="5214950"/>
            <a:ext cx="773087" cy="756780"/>
          </a:xfrm>
          <a:prstGeom prst="rect">
            <a:avLst/>
          </a:prstGeom>
          <a:noFill/>
        </p:spPr>
      </p:pic>
      <p:pic>
        <p:nvPicPr>
          <p:cNvPr id="32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15272" y="4214818"/>
            <a:ext cx="773087" cy="756780"/>
          </a:xfrm>
          <a:prstGeom prst="rect">
            <a:avLst/>
          </a:prstGeom>
          <a:noFill/>
        </p:spPr>
      </p:pic>
      <p:pic>
        <p:nvPicPr>
          <p:cNvPr id="33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01024" y="3286124"/>
            <a:ext cx="773087" cy="756780"/>
          </a:xfrm>
          <a:prstGeom prst="rect">
            <a:avLst/>
          </a:prstGeom>
          <a:noFill/>
        </p:spPr>
      </p:pic>
      <p:pic>
        <p:nvPicPr>
          <p:cNvPr id="34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00958" y="2143116"/>
            <a:ext cx="773087" cy="756780"/>
          </a:xfrm>
          <a:prstGeom prst="rect">
            <a:avLst/>
          </a:prstGeom>
          <a:noFill/>
        </p:spPr>
      </p:pic>
      <p:pic>
        <p:nvPicPr>
          <p:cNvPr id="35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3116"/>
            <a:ext cx="773087" cy="756780"/>
          </a:xfrm>
          <a:prstGeom prst="rect">
            <a:avLst/>
          </a:prstGeom>
          <a:noFill/>
        </p:spPr>
      </p:pic>
      <p:pic>
        <p:nvPicPr>
          <p:cNvPr id="36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71810"/>
            <a:ext cx="773087" cy="756780"/>
          </a:xfrm>
          <a:prstGeom prst="rect">
            <a:avLst/>
          </a:prstGeom>
          <a:noFill/>
        </p:spPr>
      </p:pic>
      <p:pic>
        <p:nvPicPr>
          <p:cNvPr id="37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357694"/>
            <a:ext cx="773087" cy="756780"/>
          </a:xfrm>
          <a:prstGeom prst="rect">
            <a:avLst/>
          </a:prstGeom>
          <a:noFill/>
        </p:spPr>
      </p:pic>
      <p:pic>
        <p:nvPicPr>
          <p:cNvPr id="38" name="Picture 4" descr="https://storage.myseldon.com/news-pict-62/62953049FA583E8BB24B5175DACB4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572140"/>
            <a:ext cx="773087" cy="75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397</Words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«Как работает прививка?» (Просто о сложном)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Machine</cp:lastModifiedBy>
  <cp:revision>56</cp:revision>
  <dcterms:created xsi:type="dcterms:W3CDTF">2023-01-07T14:14:15Z</dcterms:created>
  <dcterms:modified xsi:type="dcterms:W3CDTF">2023-01-30T10:53:16Z</dcterms:modified>
</cp:coreProperties>
</file>