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sldIdLst>
    <p:sldId id="256" r:id="rId2"/>
    <p:sldId id="257" r:id="rId3"/>
    <p:sldId id="277" r:id="rId4"/>
    <p:sldId id="258" r:id="rId5"/>
    <p:sldId id="259" r:id="rId6"/>
    <p:sldId id="271" r:id="rId7"/>
    <p:sldId id="279" r:id="rId8"/>
    <p:sldId id="260" r:id="rId9"/>
    <p:sldId id="276" r:id="rId10"/>
    <p:sldId id="281" r:id="rId11"/>
    <p:sldId id="261" r:id="rId12"/>
    <p:sldId id="272" r:id="rId13"/>
    <p:sldId id="278" r:id="rId14"/>
    <p:sldId id="262" r:id="rId15"/>
    <p:sldId id="275" r:id="rId16"/>
    <p:sldId id="280" r:id="rId17"/>
    <p:sldId id="265" r:id="rId18"/>
    <p:sldId id="282" r:id="rId19"/>
    <p:sldId id="283" r:id="rId20"/>
    <p:sldId id="284" r:id="rId21"/>
    <p:sldId id="270" r:id="rId22"/>
    <p:sldId id="285" r:id="rId23"/>
    <p:sldId id="286" r:id="rId24"/>
    <p:sldId id="287" r:id="rId25"/>
    <p:sldId id="266" r:id="rId26"/>
    <p:sldId id="288" r:id="rId27"/>
    <p:sldId id="290" r:id="rId28"/>
    <p:sldId id="289" r:id="rId29"/>
    <p:sldId id="267" r:id="rId30"/>
    <p:sldId id="291" r:id="rId31"/>
    <p:sldId id="292" r:id="rId32"/>
    <p:sldId id="269" r:id="rId33"/>
    <p:sldId id="27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696C588-9824-4085-AFD8-ED66FC4A7915}">
          <p14:sldIdLst>
            <p14:sldId id="256"/>
            <p14:sldId id="257"/>
            <p14:sldId id="277"/>
            <p14:sldId id="258"/>
            <p14:sldId id="259"/>
            <p14:sldId id="271"/>
            <p14:sldId id="279"/>
            <p14:sldId id="260"/>
            <p14:sldId id="276"/>
            <p14:sldId id="281"/>
            <p14:sldId id="261"/>
            <p14:sldId id="272"/>
            <p14:sldId id="278"/>
            <p14:sldId id="262"/>
            <p14:sldId id="275"/>
            <p14:sldId id="280"/>
            <p14:sldId id="265"/>
            <p14:sldId id="282"/>
            <p14:sldId id="283"/>
            <p14:sldId id="284"/>
            <p14:sldId id="270"/>
            <p14:sldId id="285"/>
            <p14:sldId id="286"/>
            <p14:sldId id="287"/>
            <p14:sldId id="266"/>
            <p14:sldId id="288"/>
            <p14:sldId id="290"/>
            <p14:sldId id="289"/>
            <p14:sldId id="267"/>
            <p14:sldId id="291"/>
            <p14:sldId id="292"/>
            <p14:sldId id="269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CCCC"/>
    <a:srgbClr val="CC99FF"/>
    <a:srgbClr val="FF66FF"/>
    <a:srgbClr val="FF99CC"/>
    <a:srgbClr val="FF669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87" autoAdjust="0"/>
  </p:normalViewPr>
  <p:slideViewPr>
    <p:cSldViewPr>
      <p:cViewPr varScale="1">
        <p:scale>
          <a:sx n="42" d="100"/>
          <a:sy n="42" d="100"/>
        </p:scale>
        <p:origin x="1326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20.12.2022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20.12.2022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20.12.2022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20.12.2022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20.12.2022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20.12.2022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20.12.2022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20.12.2022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rtprojekt.ru/library/arthistory4/21.htm" TargetMode="External"/><Relationship Id="rId2" Type="http://schemas.openxmlformats.org/officeDocument/2006/relationships/hyperlink" Target="https://yandex.ru/search/?clid=1882610&amp;text=&#1072;&#1088;&#1093;&#1080;&#1090;&#1077;&#1082;&#1090;&#1086;&#1088;&#1099;+17+18+&#1074;&#1077;&#1082;&#1086;&#1074;&amp;l10n=ru&amp;lr=102036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pravochnick.ru/arhitektura_i_stroitelstvo/arhitektura_v_stile_rokoko/" TargetMode="External"/><Relationship Id="rId4" Type="http://schemas.openxmlformats.org/officeDocument/2006/relationships/hyperlink" Target="https://dzen.ru/media/stopo4ki/14-samyh-izvestnyh-zdanii-v-stile-barokko-61cd09ed633f3622b726aca2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www.facade-project.ru/images/cms/thumbs/08790daf7f16af66b27d0a2c3b2071be27071125/6-6-ru-klassicizm_500_auto_jp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302433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40159"/>
          </a:xfrm>
        </p:spPr>
        <p:txBody>
          <a:bodyPr>
            <a:normAutofit/>
          </a:bodyPr>
          <a:lstStyle/>
          <a:p>
            <a:r>
              <a:rPr lang="ru-RU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131840" y="5085184"/>
            <a:ext cx="5760640" cy="64807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Выполнила: Лукьянова </a:t>
            </a:r>
            <a:r>
              <a:rPr lang="ru-RU" dirty="0" err="1" smtClean="0"/>
              <a:t>Ульяна</a:t>
            </a:r>
            <a:r>
              <a:rPr lang="ru-RU" dirty="0" smtClean="0"/>
              <a:t>  9«А» класс</a:t>
            </a:r>
          </a:p>
          <a:p>
            <a:r>
              <a:rPr lang="ru-RU" dirty="0" smtClean="0"/>
              <a:t>Руководитель проекта: </a:t>
            </a:r>
            <a:r>
              <a:rPr lang="ru-RU" dirty="0" err="1" smtClean="0"/>
              <a:t>Василицина</a:t>
            </a:r>
            <a:r>
              <a:rPr lang="ru-RU" dirty="0" smtClean="0"/>
              <a:t> Елена </a:t>
            </a:r>
            <a:r>
              <a:rPr lang="ru-RU" dirty="0" err="1" smtClean="0"/>
              <a:t>Григольевна</a:t>
            </a:r>
            <a:endParaRPr lang="ru-RU" dirty="0"/>
          </a:p>
        </p:txBody>
      </p:sp>
      <p:sp>
        <p:nvSpPr>
          <p:cNvPr id="15362" name="AutoShape 2" descr="https://ok-t.ru/studopedia/baza18/2135356204492.files/image3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043608" y="186194"/>
            <a:ext cx="7200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образовательное учреждение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Средне общеобразовательная школа №3, р.п. Линёво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Искитимского района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Новосибирской области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95936" y="2420888"/>
            <a:ext cx="4464496" cy="18722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</a:t>
            </a:r>
          </a:p>
          <a:p>
            <a:pPr lvl="0" algn="ctr"/>
            <a:r>
              <a:rPr lang="ru-RU" sz="2800" dirty="0" smtClean="0">
                <a:solidFill>
                  <a:schemeClr val="tx1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Виды архитектурных стилей 17-18 века</a:t>
            </a:r>
            <a:r>
              <a:rPr lang="ru-RU" sz="2800" dirty="0" smtClean="0">
                <a:solidFill>
                  <a:schemeClr val="tx1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dirty="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5677583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2022г.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1143000"/>
          </a:xfrm>
        </p:spPr>
        <p:txBody>
          <a:bodyPr/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Интерьер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1153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290" name="AutoShape 2" descr="http://900igr.net/up/datas/84790/0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https://image1.slideserve.com/2252656/slide5-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://www.facade-project.ru/images/cms/thumbs/08790daf7f16af66b27d0a2c3b2071be27071125/6-2-ru-klassicizm_500_auto_jp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587727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0"/>
            <a:ext cx="7498080" cy="1143000"/>
          </a:xfrm>
        </p:spPr>
        <p:txBody>
          <a:bodyPr/>
          <a:lstStyle/>
          <a:p>
            <a:r>
              <a:rPr lang="ru-RU" b="1" i="1" dirty="0" smtClean="0"/>
              <a:t>Интерьер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642968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cf2.ppt-online.org/files2/slide/4/4QarUAWHOLgevBjERZq2c9G7Dio6ybhzdXKx81uMw/slide-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upload.wikimedia.org/wikipedia/commons/4/4a/%D0%97%D0%B4%D0%B0%D0%BD%D0%B8%D0%B5_%D0%B2%D0%B5%D0%BD%D0%B3%D0%B5%D1%80%D1%81%D0%BA%D0%BE%D0%B3%D0%BE_%D0%BF%D0%B0%D1%80%D0%BB%D0%B0%D0%BC%D0%B5%D0%BD%D1%82%D0%B0_2010-09-22%2C_%D0%9D%D0%B5%D0%BE%D0%B3%D0%BE%D1%82%D0%B8%D0%BA%D0%B0_19_%D0%B2%D0%B5%D0%BA_-_panoram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2" y="980728"/>
            <a:ext cx="9144000" cy="58772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86866"/>
            <a:ext cx="7498080" cy="980728"/>
          </a:xfrm>
        </p:spPr>
        <p:txBody>
          <a:bodyPr/>
          <a:lstStyle/>
          <a:p>
            <a:r>
              <a:rPr lang="ru-RU" b="1" i="1" dirty="0" smtClean="0"/>
              <a:t>Интерьер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4017843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124744"/>
          </a:xfrm>
        </p:spPr>
        <p:txBody>
          <a:bodyPr>
            <a:normAutofit/>
          </a:bodyPr>
          <a:lstStyle/>
          <a:p>
            <a:r>
              <a:rPr lang="ru-RU" dirty="0" smtClean="0"/>
              <a:t>Великие архитекторы 17-18 веков.</a:t>
            </a:r>
            <a:endParaRPr lang="ru-RU" dirty="0"/>
          </a:p>
        </p:txBody>
      </p:sp>
      <p:pic>
        <p:nvPicPr>
          <p:cNvPr id="3" name="Рисунок 2" descr="https://rgnp.ru/wp-content/uploads/b/4/a/b4a462cde22e7a10758faa12af5da8f0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7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2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Цель: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ыполнить исследовательскую работу по выбранной теме проекта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адачи: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Найти источники по выбранной теме;</a:t>
            </a:r>
            <a:r>
              <a:rPr lang="ru-RU" sz="2700" i="1" dirty="0" smtClean="0"/>
              <a:t/>
            </a:r>
            <a:br>
              <a:rPr lang="ru-RU" sz="2700" i="1" dirty="0" smtClean="0"/>
            </a:br>
            <a:r>
              <a:rPr lang="ru-RU" sz="2700" i="1" dirty="0" smtClean="0"/>
              <a:t>Изучить стили, господствующие в архитектуре 17- 18 веков;</a:t>
            </a:r>
            <a:br>
              <a:rPr lang="ru-RU" sz="2700" i="1" dirty="0" smtClean="0"/>
            </a:br>
            <a:r>
              <a:rPr lang="ru-RU" sz="2700" i="1" dirty="0" smtClean="0"/>
              <a:t>Познакомиться с работами и именами архитекторов, ваявших в 17-18 веке;</a:t>
            </a:r>
            <a:br>
              <a:rPr lang="ru-RU" sz="2700" i="1" dirty="0" smtClean="0"/>
            </a:br>
            <a:r>
              <a:rPr lang="ru-RU" sz="2700" i="1" dirty="0" smtClean="0"/>
              <a:t>Проанализировать работу и сделать </a:t>
            </a:r>
            <a:r>
              <a:rPr lang="ru-RU" sz="2400" i="1" dirty="0" smtClean="0"/>
              <a:t>выводы.</a:t>
            </a:r>
            <a:r>
              <a:rPr lang="ru-RU" sz="3600" i="1" dirty="0" smtClean="0"/>
              <a:t/>
            </a:r>
            <a:br>
              <a:rPr lang="ru-RU" sz="3600" i="1" dirty="0" smtClean="0"/>
            </a:br>
            <a:endParaRPr lang="ru-RU" sz="3600" i="1" dirty="0"/>
          </a:p>
        </p:txBody>
      </p:sp>
      <p:sp>
        <p:nvSpPr>
          <p:cNvPr id="16386" name="AutoShape 2" descr="http://900igr.net/datas/mkhk/Skulptura-18-veka/0002-002-TSeli-i-zadachi-proekt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culture.ru/c/631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s://cf2.ppt-online.org/files2/slide/o/OumHfX8lQ3Nj7CpUIKRJSGkytdns6MgYPbe5WZAov/slide-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avatars.mds.yandex.net/i?id=ea41619a32dca2acbefe085eb24e7735-5147134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art.biblioclub.ru/pictures/20925/20925151/Bazhenov_V_I_Hlebnyj_dom_Kuhonnyj_korpus_Vid_so_storony_pejzazhnogo_parka_catp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irecommend.ru/sites/default/files/imagecache/copyright1/user-images/632097/SIhO0FgRpQoRxok3Lrruv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cloud.prezentacii.org/18/12/107728/images/screen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 descr="https://shareslide.ru/img/thumbs/15e6fd69bf99c7db137387f5d72f3cb4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6" name="AutoShape 4" descr="https://shareslide.ru/img/thumbs/15e6fd69bf99c7db137387f5d72f3cb4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8" name="AutoShape 6" descr="https://shareslide.ru/img/thumbs/15e6fd69bf99c7db137387f5d72f3cb4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40" name="AutoShape 8" descr="https://shareslide.ru/img/thumbs/15e6fd69bf99c7db137387f5d72f3cb4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https://s1.slide-share.ru/s_slide/11d6e9d13fadd5de05af42371ec0d664/003c3c55-e2cf-4712-bdad-3cd19f23303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Архитектура Матвей Казаков Царицын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http://900igr.net/up/datas/103050/0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http://900igr.net/up/datas/103050/0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 descr="http://900igr.net/up/datas/103050/0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0" name="AutoShape 8" descr="https://shareslide.ru/img/thumbs/c82cf8ef86acfe3b4e3855a1b2de2137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2" name="AutoShape 10" descr="https://shareslide.ru/img/thumbs/c82cf8ef86acfe3b4e3855a1b2de2137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4" name="AutoShape 12" descr="https://shareslide.ru/img/thumbs/c82cf8ef86acfe3b4e3855a1b2de2137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6" name="Picture 14" descr="как и остальные творения архитектора Матвея Казакова, является выдающимся п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s://fs00.infourok.ru/images/doc/283/288818/img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35608" y="304800"/>
            <a:ext cx="7498080" cy="1143000"/>
          </a:xfrm>
        </p:spPr>
        <p:txBody>
          <a:bodyPr/>
          <a:lstStyle/>
          <a:p>
            <a:r>
              <a:rPr lang="ru-RU" dirty="0" smtClean="0"/>
              <a:t>Источники: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b="1" u="sng" dirty="0">
                <a:solidFill>
                  <a:schemeClr val="tx1"/>
                </a:solidFill>
                <a:hlinkClick r:id="rId2"/>
              </a:rPr>
              <a:t>https://yandex.ru/search/?clid=1882610&amp;text=</a:t>
            </a:r>
            <a:r>
              <a:rPr lang="ru-RU" sz="2400" b="1" u="sng" dirty="0" smtClean="0">
                <a:solidFill>
                  <a:schemeClr val="tx1"/>
                </a:solidFill>
                <a:hlinkClick r:id="rId2"/>
              </a:rPr>
              <a:t>архитекторы+17+18+веков&amp;</a:t>
            </a:r>
            <a:r>
              <a:rPr lang="en-US" sz="2400" b="1" u="sng" dirty="0" smtClean="0">
                <a:solidFill>
                  <a:schemeClr val="tx1"/>
                </a:solidFill>
                <a:hlinkClick r:id="rId2"/>
              </a:rPr>
              <a:t>l10n=</a:t>
            </a:r>
            <a:r>
              <a:rPr lang="en-US" sz="2400" b="1" u="sng" dirty="0" err="1" smtClean="0">
                <a:solidFill>
                  <a:schemeClr val="tx1"/>
                </a:solidFill>
                <a:hlinkClick r:id="rId2"/>
              </a:rPr>
              <a:t>ru&amp;lr</a:t>
            </a:r>
            <a:r>
              <a:rPr lang="en-US" sz="2400" b="1" u="sng" dirty="0" smtClean="0">
                <a:solidFill>
                  <a:schemeClr val="tx1"/>
                </a:solidFill>
                <a:hlinkClick r:id="rId2"/>
              </a:rPr>
              <a:t>=102036</a:t>
            </a:r>
            <a:r>
              <a:rPr lang="ru-RU" sz="2400" b="1" u="sng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400" b="1" u="sng" dirty="0">
                <a:solidFill>
                  <a:schemeClr val="tx1"/>
                </a:solidFill>
                <a:hlinkClick r:id="rId3"/>
              </a:rPr>
              <a:t>http://</a:t>
            </a:r>
            <a:r>
              <a:rPr lang="en-US" sz="2400" b="1" u="sng" dirty="0" smtClean="0">
                <a:solidFill>
                  <a:schemeClr val="tx1"/>
                </a:solidFill>
                <a:hlinkClick r:id="rId3"/>
              </a:rPr>
              <a:t>artprojekt.ru/library/arthistory4/21.htm</a:t>
            </a:r>
            <a:endParaRPr lang="ru-RU" sz="2400" b="1" u="sng" dirty="0" smtClean="0">
              <a:solidFill>
                <a:schemeClr val="tx1"/>
              </a:solidFill>
            </a:endParaRPr>
          </a:p>
          <a:p>
            <a:r>
              <a:rPr lang="en-US" sz="2400" b="1" u="sng" dirty="0">
                <a:solidFill>
                  <a:schemeClr val="tx1"/>
                </a:solidFill>
                <a:hlinkClick r:id="rId4"/>
              </a:rPr>
              <a:t>https://</a:t>
            </a:r>
            <a:r>
              <a:rPr lang="en-US" sz="2400" b="1" u="sng" dirty="0" smtClean="0">
                <a:solidFill>
                  <a:schemeClr val="tx1"/>
                </a:solidFill>
                <a:hlinkClick r:id="rId4"/>
              </a:rPr>
              <a:t>dzen.ru/media/stopo4ki/14-samyh-izvestnyh-zdanii-v-stile-barokko-61cd09ed633f3622b726aca2</a:t>
            </a:r>
            <a:r>
              <a:rPr lang="ru-RU" sz="2400" b="1" u="sng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400" b="1" u="sng" dirty="0">
                <a:solidFill>
                  <a:schemeClr val="tx1"/>
                </a:solidFill>
                <a:hlinkClick r:id="rId5"/>
              </a:rPr>
              <a:t>https://spravochnick.ru/arhitektura_i_stroitelstvo/arhitektura_v_stile_rokoko</a:t>
            </a:r>
            <a:r>
              <a:rPr lang="en-US" sz="2400" b="1" u="sng" dirty="0" smtClean="0">
                <a:solidFill>
                  <a:schemeClr val="tx1"/>
                </a:solidFill>
                <a:hlinkClick r:id="rId5"/>
              </a:rPr>
              <a:t>/</a:t>
            </a:r>
            <a:r>
              <a:rPr lang="ru-RU" sz="2400" b="1" u="sng" dirty="0" smtClean="0">
                <a:solidFill>
                  <a:schemeClr val="tx1"/>
                </a:solidFill>
              </a:rPr>
              <a:t> 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2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ttps://s0.slide-share.ru/s_slide/f5a29f54528033ce7b53385940aa1b3b/dc34810a-afab-4bf6-9534-a7d62d0e27fb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Презентация на тему: Архитектурный облик Санкт-Петербурга во второй половин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114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 его устройство зодчий внес элементы античной архитектуры - монументальнос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1" y="0"/>
            <a:ext cx="915114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Вывод: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1.Узнала </a:t>
            </a:r>
            <a:r>
              <a:rPr lang="ru-RU" sz="3200" dirty="0"/>
              <a:t>,</a:t>
            </a:r>
            <a:r>
              <a:rPr lang="ru-RU" sz="3200" dirty="0" smtClean="0"/>
              <a:t>что такое архитектура;</a:t>
            </a:r>
            <a:br>
              <a:rPr lang="ru-RU" sz="3200" dirty="0" smtClean="0"/>
            </a:br>
            <a:r>
              <a:rPr lang="ru-RU" sz="3200" dirty="0" smtClean="0"/>
              <a:t>2.Изучила стили архитектуры 17-18 веков;</a:t>
            </a:r>
            <a:br>
              <a:rPr lang="ru-RU" sz="3200" dirty="0" smtClean="0"/>
            </a:br>
            <a:r>
              <a:rPr lang="ru-RU" sz="3200" dirty="0" smtClean="0"/>
              <a:t>3. Познакомилась с работами иностранных </a:t>
            </a:r>
            <a:r>
              <a:rPr lang="ru-RU" sz="3200" smtClean="0"/>
              <a:t>и </a:t>
            </a:r>
            <a:r>
              <a:rPr lang="ru-RU" sz="3200" smtClean="0"/>
              <a:t>4российских </a:t>
            </a:r>
            <a:r>
              <a:rPr lang="ru-RU" sz="3200" dirty="0" smtClean="0"/>
              <a:t>архитекторов 17-18 веков;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Узнала </a:t>
            </a:r>
            <a:r>
              <a:rPr lang="ru-RU" sz="3200" dirty="0" smtClean="0"/>
              <a:t>для чего приглашали русских мастеров на службу в Россию;</a:t>
            </a: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>5.Обобщила </a:t>
            </a:r>
            <a:r>
              <a:rPr lang="ru-RU" sz="3200" dirty="0" smtClean="0"/>
              <a:t>свои знания по архитектуре выбранных веков.</a:t>
            </a:r>
            <a:endParaRPr lang="ru-RU" sz="3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tamara.shemyak.com/SaintPetersburg/Pushkin/PushEk/PushEkHerm/push_ek_herm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795637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/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Что такое архитектура?</a:t>
            </a:r>
            <a:endParaRPr lang="ru-RU" sz="5400" dirty="0"/>
          </a:p>
        </p:txBody>
      </p:sp>
      <p:pic>
        <p:nvPicPr>
          <p:cNvPr id="5" name="Рисунок 4" descr="https://cloud.prezentacii.org/18/08/71330/images/screen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7320"/>
            <a:ext cx="9143999" cy="544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66935" y="188640"/>
            <a:ext cx="8229600" cy="1144192"/>
          </a:xfrm>
        </p:spPr>
        <p:txBody>
          <a:bodyPr>
            <a:normAutofit/>
          </a:bodyPr>
          <a:lstStyle/>
          <a:p>
            <a:r>
              <a:rPr lang="ru-RU" dirty="0" smtClean="0"/>
              <a:t>Стили архитектуры 17-18 веков.</a:t>
            </a:r>
            <a:endParaRPr lang="ru-RU" dirty="0"/>
          </a:p>
        </p:txBody>
      </p:sp>
      <p:pic>
        <p:nvPicPr>
          <p:cNvPr id="6" name="Рисунок 5" descr="https://cf2.ppt-online.org/files2/slide/o/o83OZ7XnMcWfAPxb6R0K9YwgQDE4mizS5NqIjhVLUu/slide-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2833"/>
            <a:ext cx="8963471" cy="552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fs.znanio.ru/d5af0e/20/3f/fea63280cd75745f2b04847c9ceb1545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960" y="0"/>
            <a:ext cx="7498080" cy="1143000"/>
          </a:xfrm>
        </p:spPr>
        <p:txBody>
          <a:bodyPr/>
          <a:lstStyle/>
          <a:p>
            <a:r>
              <a:rPr lang="ru-RU" b="1" i="1" dirty="0" smtClean="0"/>
              <a:t>Интерьер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16460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https://myslide.ru/documents_3/cdb64f85e5c63967e8e787d3885623fe/img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svastour.ru/upload/medialibrary/f98/f98ff5ad926c8b0533b654d8a0392a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3013</TotalTime>
  <Words>91</Words>
  <Application>Microsoft Office PowerPoint</Application>
  <PresentationFormat>Экран (4:3)</PresentationFormat>
  <Paragraphs>24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 .</vt:lpstr>
      <vt:lpstr>                   Цель: Выполнить исследовательскую работу по выбранной теме проекта.  Задачи: Найти источники по выбранной теме; Изучить стили, господствующие в архитектуре 17- 18 веков; Познакомиться с работами и именами архитекторов, ваявших в 17-18 веке; Проанализировать работу и сделать выводы. </vt:lpstr>
      <vt:lpstr>Источники:</vt:lpstr>
      <vt:lpstr>Что такое архитектура?</vt:lpstr>
      <vt:lpstr>Стили архитектуры 17-18 веков.</vt:lpstr>
      <vt:lpstr>Презентация PowerPoint</vt:lpstr>
      <vt:lpstr>Интерьер</vt:lpstr>
      <vt:lpstr>Презентация PowerPoint</vt:lpstr>
      <vt:lpstr>Презентация PowerPoint</vt:lpstr>
      <vt:lpstr>Интерьер</vt:lpstr>
      <vt:lpstr>Презентация PowerPoint</vt:lpstr>
      <vt:lpstr>Презентация PowerPoint</vt:lpstr>
      <vt:lpstr>Интерьер</vt:lpstr>
      <vt:lpstr>Презентация PowerPoint</vt:lpstr>
      <vt:lpstr>Презентация PowerPoint</vt:lpstr>
      <vt:lpstr>Интерьер</vt:lpstr>
      <vt:lpstr>Великие архитекторы 17-18 веков.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Вывод: 1.Узнала ,что такое архитектура; 2.Изучила стили архитектуры 17-18 веков; 3. Познакомилась с работами иностранных и 4российских архитекторов 17-18 веков; Узнала для чего приглашали русских мастеров на службу в Россию; 5.Обобщила свои знания по архитектуре выбранных веков.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Windows User</cp:lastModifiedBy>
  <cp:revision>329</cp:revision>
  <dcterms:created xsi:type="dcterms:W3CDTF">2013-05-25T11:26:53Z</dcterms:created>
  <dcterms:modified xsi:type="dcterms:W3CDTF">2022-12-20T01:08:37Z</dcterms:modified>
</cp:coreProperties>
</file>