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9" r:id="rId5"/>
    <p:sldId id="261" r:id="rId6"/>
    <p:sldId id="265" r:id="rId7"/>
    <p:sldId id="264" r:id="rId8"/>
    <p:sldId id="263" r:id="rId9"/>
    <p:sldId id="262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5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5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2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9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9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2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0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1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4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88EA-8410-4F55-98BD-804BFED6355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347" cy="6858000"/>
          </a:xfrm>
        </p:spPr>
      </p:pic>
    </p:spTree>
    <p:extLst>
      <p:ext uri="{BB962C8B-B14F-4D97-AF65-F5344CB8AC3E}">
        <p14:creationId xmlns:p14="http://schemas.microsoft.com/office/powerpoint/2010/main" val="308707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4752528"/>
          </a:xfrm>
        </p:spPr>
        <p:txBody>
          <a:bodyPr/>
          <a:lstStyle/>
          <a:p>
            <a:pPr algn="ctr"/>
            <a:r>
              <a:rPr lang="ru-RU" b="1" dirty="0" smtClean="0">
                <a:latin typeface="+mj-lt"/>
              </a:rPr>
              <a:t>Информационные ресурсы: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Картинки: </a:t>
            </a:r>
            <a:r>
              <a:rPr lang="en-US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/</a:t>
            </a:r>
            <a:r>
              <a:rPr lang="en-US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images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51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5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4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7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2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12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Sandr</dc:creator>
  <cp:lastModifiedBy>Sandr-PC</cp:lastModifiedBy>
  <cp:revision>6</cp:revision>
  <dcterms:created xsi:type="dcterms:W3CDTF">2016-12-25T08:37:35Z</dcterms:created>
  <dcterms:modified xsi:type="dcterms:W3CDTF">2018-01-28T14:54:57Z</dcterms:modified>
</cp:coreProperties>
</file>