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Не ради славы и наград  мы защищали </a:t>
            </a:r>
            <a:r>
              <a:rPr lang="ru-RU" sz="6600" dirty="0" err="1" smtClean="0"/>
              <a:t>сталинград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456398" y="5097340"/>
            <a:ext cx="9755187" cy="550333"/>
          </a:xfrm>
        </p:spPr>
        <p:txBody>
          <a:bodyPr/>
          <a:lstStyle/>
          <a:p>
            <a:r>
              <a:rPr lang="ru-RU" sz="1600" dirty="0" err="1" smtClean="0"/>
              <a:t>ОгБОУ</a:t>
            </a:r>
            <a:r>
              <a:rPr lang="ru-RU" sz="1600" dirty="0" smtClean="0"/>
              <a:t> «Шегарская школа-интернат</a:t>
            </a:r>
            <a:r>
              <a:rPr lang="ru-RU" sz="1800" dirty="0" smtClean="0"/>
              <a:t>»</a:t>
            </a:r>
          </a:p>
          <a:p>
            <a:r>
              <a:rPr lang="ru-RU" sz="1400" dirty="0" smtClean="0"/>
              <a:t>Учитель начальных классов Федосеева Н.А.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867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0"/>
            <a:ext cx="10396883" cy="21515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41064"/>
            <a:ext cx="10394707" cy="493352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Цель: формирование духовно – нравственного потенциала </a:t>
            </a:r>
            <a:r>
              <a:rPr lang="ru-RU" dirty="0" smtClean="0"/>
              <a:t>обучающихся при </a:t>
            </a:r>
            <a:r>
              <a:rPr lang="ru-RU" dirty="0"/>
              <a:t>их ознакомлении со страницами истории Великой Отечественной Войны, опираясь на факты и события Сталинградской битвы.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пробудить интерес и уважение к героям Великой Отечественной войны;</a:t>
            </a:r>
          </a:p>
          <a:p>
            <a:r>
              <a:rPr lang="ru-RU" dirty="0"/>
              <a:t>воспитывать чувство гордости за народ, победившего врага в годы Великой Отечественной Войны и не сломленного фашистами;</a:t>
            </a:r>
          </a:p>
          <a:p>
            <a:r>
              <a:rPr lang="ru-RU" dirty="0"/>
              <a:t>воспитывать чувство патриотизма к нашей стране, уважение к людям, испытавшим ужасы войны – ветеранам.</a:t>
            </a:r>
          </a:p>
        </p:txBody>
      </p:sp>
    </p:spTree>
    <p:extLst>
      <p:ext uri="{BB962C8B-B14F-4D97-AF65-F5344CB8AC3E}">
        <p14:creationId xmlns:p14="http://schemas.microsoft.com/office/powerpoint/2010/main" val="315642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1" y="180070"/>
            <a:ext cx="928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200 героических дней и </a:t>
            </a:r>
            <a:r>
              <a:rPr lang="ru-RU" dirty="0" smtClean="0"/>
              <a:t>ночей:     с  17  июля  1942   по  2  февраля  1943  </a:t>
            </a:r>
            <a:r>
              <a:rPr lang="ru-RU" dirty="0"/>
              <a:t>года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2" y="1549100"/>
            <a:ext cx="5599043" cy="3980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6" y="1067301"/>
            <a:ext cx="6478318" cy="4462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966" y="1713632"/>
            <a:ext cx="4840724" cy="35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559553" cy="3700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38" y="2973081"/>
            <a:ext cx="5952117" cy="3136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4260" y="926984"/>
            <a:ext cx="516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Сталинграде не было ни одного уцелевшего здания: все было разгромлено и разбито, потому что снаряды взрывались очень часто. </a:t>
            </a:r>
          </a:p>
        </p:txBody>
      </p:sp>
    </p:spTree>
    <p:extLst>
      <p:ext uri="{BB962C8B-B14F-4D97-AF65-F5344CB8AC3E}">
        <p14:creationId xmlns:p14="http://schemas.microsoft.com/office/powerpoint/2010/main" val="347169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386" y="4862457"/>
            <a:ext cx="1122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Фашисты напали неожиданно. Многие мирные люди не смогли уехать в другие города и поселки, где не было войны, и остались в разрушенном Сталинграде. Как вы думаете, хорошо ли им жилось?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10" y="0"/>
            <a:ext cx="6971578" cy="46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1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49" y="4711850"/>
            <a:ext cx="1115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Вот на фотографии мама с детишками. Фашистская бомба попала в их дом, и теперь им негде жить. А эти ребята спрятались от вражеских снарядов в окопе, которые специально рылись, чтобы прятаться в них при бомбежке.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25" y="91104"/>
            <a:ext cx="7020409" cy="46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68819"/>
            <a:ext cx="1162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Мамаев </a:t>
            </a:r>
            <a:r>
              <a:rPr lang="ru-RU" dirty="0"/>
              <a:t>курган – самое высокое место. И фашисты очень сильно хотели захватить высоту 102, но им это не удалось.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памятник напоминает нам о тех страшных событиях. И вы должны знать и помнить об этом сражении!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9" y="0"/>
            <a:ext cx="7003229" cy="46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3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65</TotalTime>
  <Words>247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Не ради славы и наград  мы защищали сталинград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ради славы и наград  мы защищали сталингад</dc:title>
  <dc:creator>D4C LOVE TRAIN</dc:creator>
  <cp:lastModifiedBy>D4C LOVE TRAIN</cp:lastModifiedBy>
  <cp:revision>7</cp:revision>
  <dcterms:created xsi:type="dcterms:W3CDTF">2023-01-30T10:37:52Z</dcterms:created>
  <dcterms:modified xsi:type="dcterms:W3CDTF">2023-01-30T11:43:39Z</dcterms:modified>
</cp:coreProperties>
</file>