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316" r:id="rId3"/>
    <p:sldId id="322" r:id="rId4"/>
    <p:sldId id="319" r:id="rId5"/>
    <p:sldId id="330" r:id="rId6"/>
    <p:sldId id="331" r:id="rId7"/>
    <p:sldId id="332" r:id="rId8"/>
    <p:sldId id="324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62897E7-0B98-4CD0-ACBB-FD32A4176DC2}">
          <p14:sldIdLst>
            <p14:sldId id="257"/>
            <p14:sldId id="316"/>
            <p14:sldId id="322"/>
            <p14:sldId id="319"/>
            <p14:sldId id="330"/>
            <p14:sldId id="331"/>
            <p14:sldId id="332"/>
            <p14:sldId id="32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6600"/>
    <a:srgbClr val="003399"/>
    <a:srgbClr val="660033"/>
    <a:srgbClr val="663300"/>
    <a:srgbClr val="0C788E"/>
    <a:srgbClr val="422C16"/>
    <a:srgbClr val="006666"/>
    <a:srgbClr val="0099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>
        <p:scale>
          <a:sx n="79" d="100"/>
          <a:sy n="79" d="100"/>
        </p:scale>
        <p:origin x="-1469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82801-3B08-4975-9C94-F4AD34638FA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509D4-D002-4F34-8063-F6C3CBE6F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1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620688"/>
            <a:ext cx="7272808" cy="460851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Театрализация, как средство развития и воспитания личности младшего школьника.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Учителя нач. классов МБОУ ООШ №3 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Панова Т.А. и Арсентьева Ю.Г.</a:t>
            </a: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10063" y="2074783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144" y="1472208"/>
            <a:ext cx="6866416" cy="468255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2050" name="Picture 2" descr="C:\Users\User\Desktop\выст инст образ 19-20\img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8194" name="Picture 2" descr="C:\Users\User\Desktop\выст инст образ 19-20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5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144" y="1472208"/>
            <a:ext cx="6866416" cy="468255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5122" name="Picture 2" descr="C:\Users\User\Desktop\выст инст образ 19-20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5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64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9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100330" indent="0" algn="ctr">
              <a:lnSpc>
                <a:spcPct val="142000"/>
              </a:lnSpc>
              <a:spcAft>
                <a:spcPts val="25"/>
              </a:spcAft>
              <a:buNone/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Театр – искусство прекрасное. Оно облагораживает, воспитывает человека. Тот, кто любит театр по настоящему, всегда уносит из него запас мудрости и доброты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14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-fotki.yandex.ru/get/4429/79551863.64/0_721a1_4e325307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963"/>
            <a:ext cx="9144000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2" y="500042"/>
            <a:ext cx="592935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82550" y="-192088"/>
          <a:ext cx="9144000" cy="707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Слайд" r:id="rId4" imgW="4570587" imgH="3427442" progId="PowerPoint.Slide.12">
                  <p:embed/>
                </p:oleObj>
              </mc:Choice>
              <mc:Fallback>
                <p:oleObj name="Слайд" r:id="rId4" imgW="4570587" imgH="3427442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2550" y="-192088"/>
                        <a:ext cx="9144000" cy="707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11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5782</TotalTime>
  <Words>65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Diseño predeterminado</vt:lpstr>
      <vt:lpstr>Слайд</vt:lpstr>
      <vt:lpstr>  </vt:lpstr>
      <vt:lpstr>Презентация PowerPoint</vt:lpstr>
      <vt:lpstr>Презентация PowerPoint</vt:lpstr>
      <vt:lpstr>Презентация PowerPoint</vt:lpstr>
      <vt:lpstr>фото</vt:lpstr>
      <vt:lpstr>видео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school3.Apatity_18</cp:lastModifiedBy>
  <cp:revision>794</cp:revision>
  <dcterms:created xsi:type="dcterms:W3CDTF">2010-05-23T14:28:12Z</dcterms:created>
  <dcterms:modified xsi:type="dcterms:W3CDTF">2022-11-02T06:53:02Z</dcterms:modified>
</cp:coreProperties>
</file>