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0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3198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905594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215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619441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38803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301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25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842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01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77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02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94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7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594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4A90-EB03-42F3-8859-2C2B2724C058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532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12/18/2022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17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800" dirty="0">
                <a:solidFill>
                  <a:srgbClr val="C00000"/>
                </a:solidFill>
              </a:rPr>
              <a:t>У</a:t>
            </a:r>
            <a:r>
              <a:rPr lang="ru-RU" sz="4800" dirty="0" smtClean="0">
                <a:solidFill>
                  <a:srgbClr val="C00000"/>
                </a:solidFill>
              </a:rPr>
              <a:t>рок ручного труда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4800" dirty="0" smtClean="0">
                <a:solidFill>
                  <a:srgbClr val="C00000"/>
                </a:solidFill>
              </a:rPr>
              <a:t>Композиция из семян</a:t>
            </a:r>
            <a:r>
              <a:rPr lang="ru-RU" sz="4800" dirty="0">
                <a:solidFill>
                  <a:srgbClr val="C00000"/>
                </a:solidFill>
              </a:rPr>
              <a:t/>
            </a:r>
            <a:br>
              <a:rPr lang="ru-RU" sz="4800" dirty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rgbClr val="C00000"/>
                </a:solidFill>
              </a:rPr>
              <a:t>2 класс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                                            </a:t>
            </a:r>
            <a:r>
              <a:rPr lang="ru-RU" b="1" dirty="0" err="1" smtClean="0">
                <a:solidFill>
                  <a:srgbClr val="FF0000"/>
                </a:solidFill>
              </a:rPr>
              <a:t>Гильд</a:t>
            </a:r>
            <a:r>
              <a:rPr lang="ru-RU" b="1" dirty="0" smtClean="0">
                <a:solidFill>
                  <a:srgbClr val="FF0000"/>
                </a:solidFill>
              </a:rPr>
              <a:t> Е.В., учитель начальных классов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601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sz="2000" b="1" dirty="0" smtClean="0">
                <a:solidFill>
                  <a:srgbClr val="C00000"/>
                </a:solidFill>
              </a:rPr>
              <a:t>Цель:</a:t>
            </a:r>
          </a:p>
          <a:p>
            <a:r>
              <a:rPr lang="ru-RU" sz="2000" b="1" dirty="0" smtClean="0"/>
              <a:t> </a:t>
            </a:r>
            <a:r>
              <a:rPr lang="ru-RU" sz="2000" b="1" dirty="0">
                <a:solidFill>
                  <a:srgbClr val="7030A0"/>
                </a:solidFill>
              </a:rPr>
              <a:t>научить детей </a:t>
            </a:r>
            <a:r>
              <a:rPr lang="ru-RU" sz="2000" b="1" dirty="0" smtClean="0">
                <a:solidFill>
                  <a:srgbClr val="7030A0"/>
                </a:solidFill>
              </a:rPr>
              <a:t>изготовлению композиции   </a:t>
            </a:r>
            <a:r>
              <a:rPr lang="ru-RU" sz="2000" b="1" dirty="0">
                <a:solidFill>
                  <a:srgbClr val="7030A0"/>
                </a:solidFill>
              </a:rPr>
              <a:t>из различных видов семян</a:t>
            </a:r>
            <a:r>
              <a:rPr lang="ru-RU" sz="2000" b="1" dirty="0" smtClean="0"/>
              <a:t>.</a:t>
            </a:r>
            <a:endParaRPr lang="ru-RU" sz="2000" b="1" dirty="0"/>
          </a:p>
          <a:p>
            <a:endParaRPr lang="ru-RU" sz="2000" b="1" dirty="0" smtClean="0"/>
          </a:p>
          <a:p>
            <a:r>
              <a:rPr lang="ru-RU" sz="2000" b="1" dirty="0">
                <a:solidFill>
                  <a:srgbClr val="C00000"/>
                </a:solidFill>
              </a:rPr>
              <a:t>Задачи:</a:t>
            </a:r>
          </a:p>
          <a:p>
            <a:pPr lvl="0"/>
            <a:r>
              <a:rPr lang="ru-RU" sz="2000" b="1" dirty="0">
                <a:solidFill>
                  <a:srgbClr val="7030A0"/>
                </a:solidFill>
              </a:rPr>
              <a:t>Обобщить и закрепить полученные знания о семенах, учить создавать </a:t>
            </a:r>
            <a:r>
              <a:rPr lang="ru-RU" sz="2000" b="1" dirty="0" smtClean="0">
                <a:solidFill>
                  <a:srgbClr val="7030A0"/>
                </a:solidFill>
              </a:rPr>
              <a:t> композицию на основе «круг».</a:t>
            </a:r>
            <a:endParaRPr lang="ru-RU" sz="2000" b="1" dirty="0">
              <a:solidFill>
                <a:srgbClr val="7030A0"/>
              </a:solidFill>
            </a:endParaRPr>
          </a:p>
          <a:p>
            <a:pPr lvl="0"/>
            <a:r>
              <a:rPr lang="ru-RU" sz="2000" b="1" dirty="0">
                <a:solidFill>
                  <a:srgbClr val="7030A0"/>
                </a:solidFill>
              </a:rPr>
              <a:t>Развивать мелкую моторику рук, внимательность, навыки работы с </a:t>
            </a:r>
            <a:r>
              <a:rPr lang="ru-RU" sz="2000" b="1" dirty="0" smtClean="0">
                <a:solidFill>
                  <a:srgbClr val="7030A0"/>
                </a:solidFill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</a:rPr>
              <a:t>пластелином</a:t>
            </a:r>
            <a:r>
              <a:rPr lang="ru-RU" sz="2000" b="1" dirty="0" smtClean="0">
                <a:solidFill>
                  <a:srgbClr val="7030A0"/>
                </a:solidFill>
              </a:rPr>
              <a:t>, </a:t>
            </a:r>
            <a:r>
              <a:rPr lang="ru-RU" sz="2000" b="1" dirty="0">
                <a:solidFill>
                  <a:srgbClr val="7030A0"/>
                </a:solidFill>
              </a:rPr>
              <a:t>эстетический вкус.</a:t>
            </a:r>
          </a:p>
          <a:p>
            <a:pPr lvl="0"/>
            <a:r>
              <a:rPr lang="ru-RU" sz="2000" b="1" dirty="0">
                <a:solidFill>
                  <a:srgbClr val="7030A0"/>
                </a:solidFill>
              </a:rPr>
              <a:t>Воспитывать усидчивость, аккуратность, интерес к прикладному творчеству.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7566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Семена каких растений?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12060"/>
          </a:xfrm>
        </p:spPr>
        <p:txBody>
          <a:bodyPr/>
          <a:lstStyle/>
          <a:p>
            <a:r>
              <a:rPr lang="ru-RU" sz="2000" dirty="0">
                <a:solidFill>
                  <a:srgbClr val="7030A0"/>
                </a:solidFill>
              </a:rPr>
              <a:t>Посадили зёрнышко,</a:t>
            </a:r>
            <a:br>
              <a:rPr lang="ru-RU" sz="2000" dirty="0">
                <a:solidFill>
                  <a:srgbClr val="7030A0"/>
                </a:solidFill>
              </a:rPr>
            </a:br>
            <a:r>
              <a:rPr lang="ru-RU" sz="2000" dirty="0">
                <a:solidFill>
                  <a:srgbClr val="7030A0"/>
                </a:solidFill>
              </a:rPr>
              <a:t>Вырастили солнышко.</a:t>
            </a:r>
            <a:br>
              <a:rPr lang="ru-RU" sz="2000" dirty="0">
                <a:solidFill>
                  <a:srgbClr val="7030A0"/>
                </a:solidFill>
              </a:rPr>
            </a:br>
            <a:r>
              <a:rPr lang="ru-RU" sz="2000" dirty="0">
                <a:solidFill>
                  <a:srgbClr val="7030A0"/>
                </a:solidFill>
              </a:rPr>
              <a:t>Это солнышко сорвём,</a:t>
            </a:r>
            <a:br>
              <a:rPr lang="ru-RU" sz="2000" dirty="0">
                <a:solidFill>
                  <a:srgbClr val="7030A0"/>
                </a:solidFill>
              </a:rPr>
            </a:br>
            <a:r>
              <a:rPr lang="ru-RU" sz="2000" dirty="0">
                <a:solidFill>
                  <a:srgbClr val="7030A0"/>
                </a:solidFill>
              </a:rPr>
              <a:t>Много зёрен соберем</a:t>
            </a:r>
            <a:r>
              <a:rPr lang="ru-RU" dirty="0"/>
              <a:t>.</a:t>
            </a:r>
          </a:p>
        </p:txBody>
      </p:sp>
      <p:pic>
        <p:nvPicPr>
          <p:cNvPr id="1026" name="Picture 2" descr="https://img2.freepng.ru/20180301/kvw/kisspng-pension-zum-schweizerhaus-common-sunflower-clip-ar-mature-sunflower-5a98a767325983.69585274151995376720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889" y="2160589"/>
            <a:ext cx="5401113" cy="4312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87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Семена каких растений?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26918"/>
            <a:ext cx="9215233" cy="3498225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7030A0"/>
                </a:solidFill>
              </a:rPr>
              <a:t>Кто, покинув огород,</a:t>
            </a:r>
            <a:br>
              <a:rPr lang="ru-RU" sz="2400" dirty="0">
                <a:solidFill>
                  <a:srgbClr val="7030A0"/>
                </a:solidFill>
              </a:rPr>
            </a:br>
            <a:r>
              <a:rPr lang="ru-RU" sz="2400" dirty="0">
                <a:solidFill>
                  <a:srgbClr val="7030A0"/>
                </a:solidFill>
              </a:rPr>
              <a:t>Возит маленький народ.</a:t>
            </a:r>
            <a:br>
              <a:rPr lang="ru-RU" sz="2400" dirty="0">
                <a:solidFill>
                  <a:srgbClr val="7030A0"/>
                </a:solidFill>
              </a:rPr>
            </a:br>
            <a:r>
              <a:rPr lang="ru-RU" sz="2400" dirty="0">
                <a:solidFill>
                  <a:srgbClr val="7030A0"/>
                </a:solidFill>
              </a:rPr>
              <a:t>Да, совсем привыкла</a:t>
            </a:r>
            <a:br>
              <a:rPr lang="ru-RU" sz="2400" dirty="0">
                <a:solidFill>
                  <a:srgbClr val="7030A0"/>
                </a:solidFill>
              </a:rPr>
            </a:br>
            <a:r>
              <a:rPr lang="ru-RU" sz="2400" dirty="0">
                <a:solidFill>
                  <a:srgbClr val="7030A0"/>
                </a:solidFill>
              </a:rPr>
              <a:t>Быть каретой </a:t>
            </a:r>
            <a:r>
              <a:rPr lang="ru-RU" sz="2400" dirty="0" smtClean="0">
                <a:solidFill>
                  <a:srgbClr val="7030A0"/>
                </a:solidFill>
              </a:rPr>
              <a:t>…</a:t>
            </a:r>
            <a:endParaRPr lang="ru-RU" sz="2400" dirty="0">
              <a:solidFill>
                <a:srgbClr val="7030A0"/>
              </a:solidFill>
            </a:endParaRPr>
          </a:p>
        </p:txBody>
      </p:sp>
      <p:pic>
        <p:nvPicPr>
          <p:cNvPr id="2052" name="Picture 4" descr="https://kirov.kupimir.club/upload/iblock/33c/33c21366d1f48c9f5412ece9e3323c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708" y="1713855"/>
            <a:ext cx="5294440" cy="4484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66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4324" y="6199915"/>
            <a:ext cx="8549363" cy="3230874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http://images.myshared.ru/6/617359/slide_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77971"/>
            <a:ext cx="9093683" cy="612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789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s://shareslide.ru/img/thumbs/83df7782389659e7c0022f0b6a932e37-800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8" y="509452"/>
            <a:ext cx="9261566" cy="5643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000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18457"/>
            <a:ext cx="8596668" cy="6257109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Технология выполнения  композиции из семян:</a:t>
            </a:r>
            <a:endParaRPr lang="ru-RU" sz="2800" dirty="0" smtClean="0">
              <a:solidFill>
                <a:srgbClr val="FF0000"/>
              </a:solidFill>
            </a:endParaRPr>
          </a:p>
          <a:p>
            <a:r>
              <a:rPr lang="ru-RU" sz="2800" dirty="0" smtClean="0">
                <a:solidFill>
                  <a:srgbClr val="7030A0"/>
                </a:solidFill>
              </a:rPr>
              <a:t>Приготовьте семена для работы, разложите их по размеру и цветовой гамме. В каждой группе найдите самые светлые и самые тёмные семена.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На  </a:t>
            </a:r>
            <a:r>
              <a:rPr lang="ru-RU" sz="2800" dirty="0" err="1" smtClean="0">
                <a:solidFill>
                  <a:srgbClr val="7030A0"/>
                </a:solidFill>
              </a:rPr>
              <a:t>пластелине</a:t>
            </a:r>
            <a:r>
              <a:rPr lang="ru-RU" sz="2800" dirty="0" smtClean="0">
                <a:solidFill>
                  <a:srgbClr val="7030A0"/>
                </a:solidFill>
              </a:rPr>
              <a:t>  обозначьте рисунок своей будущей композиции.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Выкладываем рисунок семенами.  Когда композиция выложена, аккуратно   и хорошо  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Завершить работу можно рамкой из семян, можно готовую работу расписать красками.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 Приведи в порядок своё рабочее место.</a:t>
            </a:r>
          </a:p>
          <a:p>
            <a:endParaRPr lang="ru-RU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64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30628"/>
            <a:ext cx="9786014" cy="6544492"/>
          </a:xfrm>
        </p:spPr>
      </p:pic>
    </p:spTree>
    <p:extLst>
      <p:ext uri="{BB962C8B-B14F-4D97-AF65-F5344CB8AC3E}">
        <p14:creationId xmlns:p14="http://schemas.microsoft.com/office/powerpoint/2010/main" val="594324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isometricOffAxis1Righ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7200" b="1" dirty="0" smtClean="0">
                <a:ln/>
                <a:solidFill>
                  <a:schemeClr val="accent4"/>
                </a:solidFill>
              </a:rPr>
              <a:t>Спасибо за внимание!</a:t>
            </a:r>
            <a:endParaRPr lang="ru-RU" sz="7200" b="1" dirty="0">
              <a:ln/>
              <a:solidFill>
                <a:schemeClr val="accent4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99471" y="2967335"/>
            <a:ext cx="393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489606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135</TotalTime>
  <Words>158</Words>
  <Application>Microsoft Office PowerPoint</Application>
  <PresentationFormat>Широкоэкранный</PresentationFormat>
  <Paragraphs>22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Аспект</vt:lpstr>
      <vt:lpstr>Урок ручного труда Композиция из семян 2 класс</vt:lpstr>
      <vt:lpstr>Презентация PowerPoint</vt:lpstr>
      <vt:lpstr>Семена каких растений?</vt:lpstr>
      <vt:lpstr>Семена каких растений?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Композиция из семян</dc:title>
  <dc:creator>Елена</dc:creator>
  <cp:lastModifiedBy>Елена</cp:lastModifiedBy>
  <cp:revision>9</cp:revision>
  <dcterms:created xsi:type="dcterms:W3CDTF">2022-12-15T14:40:09Z</dcterms:created>
  <dcterms:modified xsi:type="dcterms:W3CDTF">2022-12-18T13:33:55Z</dcterms:modified>
</cp:coreProperties>
</file>