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6FF51-D5A1-4DC5-9099-A5F5562D56E6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92B02-8B0B-4040-B9C1-737BD0E1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8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92B02-8B0B-4040-B9C1-737BD0E1E3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7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9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6249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17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153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53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3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0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2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03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2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6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48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7D627-2018-4069-AD47-AACF2309DCB9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7561FA-3033-4F35-9CE5-EAA64187B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0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36"/>
            <a:ext cx="8572500" cy="481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24128" y="5445224"/>
            <a:ext cx="3099892" cy="14127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Составил: педагог дополнительного образования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МБОУ СОШ №196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Санникова Е.В.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1811"/>
            <a:ext cx="3419871" cy="31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28604"/>
            <a:ext cx="7959258" cy="59293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«Дорожные знаки»</a:t>
            </a:r>
            <a:endParaRPr lang="ru-RU" sz="4400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326" y="4437438"/>
            <a:ext cx="694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 обозначает дорожный знак?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072074"/>
            <a:ext cx="729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Жилая зона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192135"/>
            <a:ext cx="2564258" cy="341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446" y="428605"/>
            <a:ext cx="2761905" cy="2352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04664"/>
            <a:ext cx="7311186" cy="595329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«Дорожная азбука»</a:t>
            </a:r>
            <a:endParaRPr lang="ru-RU" sz="4400" b="1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437112"/>
            <a:ext cx="689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 обозначает дорожный знак?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214950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Устанавливается возле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школ и детских садов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098709"/>
            <a:ext cx="3544285" cy="322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110" y="456547"/>
            <a:ext cx="2761727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910" y="285728"/>
            <a:ext cx="8213180" cy="8013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«Проверь себя»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Правила поведения в транспорте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287910" y="6335452"/>
            <a:ext cx="961754" cy="40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565" y="1088752"/>
            <a:ext cx="2901948" cy="5413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592848"/>
            <a:ext cx="3091765" cy="2548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658" y="1723896"/>
            <a:ext cx="3031102" cy="2476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91" y="4302668"/>
            <a:ext cx="2921325" cy="2434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187" y="4302668"/>
            <a:ext cx="2939729" cy="2357418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2853519" y="3284676"/>
            <a:ext cx="865924" cy="859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240" y="3275478"/>
            <a:ext cx="883997" cy="877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691" y="5858801"/>
            <a:ext cx="883997" cy="8779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649" y="5782186"/>
            <a:ext cx="883997" cy="877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9331" y="3418897"/>
            <a:ext cx="49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2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0618" y="5999741"/>
            <a:ext cx="72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 3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0322" y="5999741"/>
            <a:ext cx="837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 4 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8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5728"/>
            <a:ext cx="7817522" cy="80138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«Проверь себя»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Назовите знаки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68" y="-25361"/>
            <a:ext cx="2901948" cy="5413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8" y="3308366"/>
            <a:ext cx="2194750" cy="595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686" y="3680253"/>
            <a:ext cx="2981202" cy="5212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3388765"/>
            <a:ext cx="2993395" cy="5795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293" y="2081332"/>
            <a:ext cx="1886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«</a:t>
            </a:r>
            <a:r>
              <a:rPr lang="ru-RU" b="1" dirty="0" smtClean="0">
                <a:latin typeface="Bookman Old Style" panose="02050604050505020204" pitchFamily="18" charset="0"/>
              </a:rPr>
              <a:t>Место остановки автобуса и троллейбуса»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4686" y="3140968"/>
            <a:ext cx="281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b="1" dirty="0" smtClean="0">
                <a:latin typeface="Bookman Old Style" panose="02050604050505020204" pitchFamily="18" charset="0"/>
              </a:rPr>
              <a:t>Дети»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7" y="278092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«Пешеходный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переход»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45159"/>
            <a:ext cx="8535322" cy="170311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«Проверь себя»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На каком рисунке знак установлен правильно?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087117"/>
            <a:ext cx="2901948" cy="5413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44" y="1772816"/>
            <a:ext cx="3915816" cy="2584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29997"/>
            <a:ext cx="4032448" cy="2661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1772815"/>
            <a:ext cx="1638243" cy="1377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441" y="4034190"/>
            <a:ext cx="1685734" cy="1666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665" y="3406636"/>
            <a:ext cx="883997" cy="9510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433" y="5700624"/>
            <a:ext cx="883997" cy="877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5779818"/>
            <a:ext cx="498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2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5484"/>
            <a:ext cx="8321578" cy="181447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«Проверь себя»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Какие ошибки допускают пешеходы?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32" y="1061221"/>
            <a:ext cx="2901948" cy="5413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93" y="1959962"/>
            <a:ext cx="7030461" cy="46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-3385"/>
            <a:ext cx="8501090" cy="15782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«Проверь себя»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Развиваем внимание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16" y="1340768"/>
            <a:ext cx="2634452" cy="5413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7" y="1789153"/>
            <a:ext cx="7477799" cy="47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429017"/>
              </p:ext>
            </p:extLst>
          </p:nvPr>
        </p:nvGraphicFramePr>
        <p:xfrm>
          <a:off x="428596" y="1071546"/>
          <a:ext cx="8247860" cy="5093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979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«Дорожная азбука»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</a:t>
                      </a:r>
                      <a:endParaRPr lang="ru-RU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9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«Дорожные загадки»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1</a:t>
                      </a:r>
                      <a:endParaRPr lang="ru-RU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2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3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79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«Дорожные знаки»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1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2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3</a:t>
                      </a:r>
                      <a:endParaRPr lang="ru-RU" sz="5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313466" cy="78581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«Дорожная азбука»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027429"/>
            <a:ext cx="6161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Назовите всех участников дорожного движения?</a:t>
            </a:r>
          </a:p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1541" y="5941895"/>
            <a:ext cx="527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Пешеход, пассажир, водитель.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62" y="706117"/>
            <a:ext cx="2424171" cy="5794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73" y="3581974"/>
            <a:ext cx="2268152" cy="2268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103" y="3581974"/>
            <a:ext cx="2232248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8500" t="8934" r="18500" b="8934"/>
          <a:stretch/>
        </p:blipFill>
        <p:spPr>
          <a:xfrm>
            <a:off x="5256223" y="3574701"/>
            <a:ext cx="2651204" cy="2239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241458" cy="78581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«Дорожная азбука»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501690"/>
            <a:ext cx="6072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аземные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подземные,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надземные.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68" y="607199"/>
            <a:ext cx="2901948" cy="59137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0" y="1225918"/>
            <a:ext cx="8028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2.Какие </a:t>
            </a:r>
            <a:r>
              <a:rPr lang="ru-RU" sz="4000" b="1" dirty="0">
                <a:latin typeface="Bookman Old Style" panose="02050604050505020204" pitchFamily="18" charset="0"/>
              </a:rPr>
              <a:t>бывают пешеходные переходы?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243877"/>
            <a:ext cx="2081132" cy="2247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448" y="3640948"/>
            <a:ext cx="3111511" cy="1799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250" y="3295171"/>
            <a:ext cx="2247118" cy="2144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241458" cy="78581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«Дорожная азбука»</a:t>
            </a:r>
            <a:endParaRPr lang="ru-RU" sz="4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7308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Можно ли играть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рядом с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проезжей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частью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дороги?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402" y="5533597"/>
            <a:ext cx="479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грать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нельзя ни в коем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случае.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000108"/>
            <a:ext cx="2699792" cy="5868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116661"/>
            <a:ext cx="2488612" cy="2431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866" y="3082559"/>
            <a:ext cx="3268050" cy="2451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143932" cy="400052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Д</a:t>
            </a:r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орожные загадки»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Вот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трёхглазый молодец.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чего же он хитрец!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откуда ни поедет,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Подмигнёт и тем, и этим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3929067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Светофор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869824"/>
            <a:ext cx="2901414" cy="541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143932" cy="4000528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«Дорожные загадки»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Здесь не катится автобус.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Здесь трамваи не пройдут.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Здесь спокойно пешеходы 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Вдоль по улице идут.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машин и для трамвая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Путь-дорога есть другая.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35769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Тротуар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086373"/>
            <a:ext cx="2901948" cy="5413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143932" cy="4000528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Д</a:t>
            </a:r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орожные загадки»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 Ну, а если пешеходу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Тротуар не по пути?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нужно пешеходу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Мостовую перейти?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Сразу ищет пешеход</a:t>
            </a:r>
          </a:p>
          <a:p>
            <a:pPr marL="514350" indent="-514350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 дорожный … ?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357694"/>
            <a:ext cx="35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Переход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110990"/>
            <a:ext cx="2901948" cy="5413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28604"/>
            <a:ext cx="8429684" cy="592935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«</a:t>
            </a:r>
            <a:r>
              <a:rPr lang="ru-RU" sz="44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>Дорожные знаки»</a:t>
            </a:r>
            <a:endParaRPr lang="ru-RU" dirty="0">
              <a:solidFill>
                <a:schemeClr val="accent1"/>
              </a:solidFill>
              <a:latin typeface="a_BraggaTitulGr" pitchFamily="8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318" y="4381919"/>
            <a:ext cx="6940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 обозначает дорожный знак?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072074"/>
            <a:ext cx="752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Пешеходный переход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357158" y="6072206"/>
            <a:ext cx="100013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107273"/>
            <a:ext cx="3274646" cy="327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41" y="515007"/>
            <a:ext cx="2619439" cy="2230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282</Words>
  <Application>Microsoft Office PowerPoint</Application>
  <PresentationFormat>Экран (4:3)</PresentationFormat>
  <Paragraphs>78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a_BraggaTitulGr</vt:lpstr>
      <vt:lpstr>Arial</vt:lpstr>
      <vt:lpstr>Bookman Old Style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«Дорожная азбука»</vt:lpstr>
      <vt:lpstr>«Дорожная азбука»</vt:lpstr>
      <vt:lpstr>«Дорожная азбука»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Дворец Творчества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Методисты</dc:creator>
  <cp:lastModifiedBy>Екатерина</cp:lastModifiedBy>
  <cp:revision>22</cp:revision>
  <dcterms:created xsi:type="dcterms:W3CDTF">2012-11-06T03:54:36Z</dcterms:created>
  <dcterms:modified xsi:type="dcterms:W3CDTF">2023-02-06T05:05:25Z</dcterms:modified>
</cp:coreProperties>
</file>