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71" r:id="rId11"/>
    <p:sldId id="272" r:id="rId12"/>
    <p:sldId id="278" r:id="rId13"/>
    <p:sldId id="264" r:id="rId14"/>
    <p:sldId id="273" r:id="rId15"/>
    <p:sldId id="274" r:id="rId16"/>
    <p:sldId id="275" r:id="rId17"/>
    <p:sldId id="265" r:id="rId18"/>
    <p:sldId id="266" r:id="rId19"/>
    <p:sldId id="267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iasales.ru/" TargetMode="External"/><Relationship Id="rId2" Type="http://schemas.openxmlformats.org/officeDocument/2006/relationships/hyperlink" Target="https://cuva.ru/blog/20-udivitelnyh-mest-rossi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trovok.ru/?sid=2afcef69-04e4-42a9-95b0-890ec273dd3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Евенко Юлия</a:t>
            </a:r>
          </a:p>
          <a:p>
            <a:r>
              <a:rPr lang="ru-RU" dirty="0"/>
              <a:t>МБОУ «СОШ №3 </a:t>
            </a:r>
            <a:r>
              <a:rPr lang="ru-RU" dirty="0" err="1"/>
              <a:t>р.п</a:t>
            </a:r>
            <a:r>
              <a:rPr lang="ru-RU" dirty="0"/>
              <a:t>. Линево» </a:t>
            </a:r>
          </a:p>
          <a:p>
            <a:r>
              <a:rPr lang="ru-RU" dirty="0"/>
              <a:t>9 «Б» класс</a:t>
            </a:r>
          </a:p>
          <a:p>
            <a:r>
              <a:rPr lang="ru-RU" dirty="0"/>
              <a:t>2022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Проект на тему:</a:t>
            </a:r>
            <a:br>
              <a:rPr lang="ru-RU" dirty="0"/>
            </a:br>
            <a:r>
              <a:rPr lang="ru-RU" dirty="0"/>
              <a:t>«Сервис для путешественников» </a:t>
            </a:r>
          </a:p>
        </p:txBody>
      </p:sp>
      <p:sp>
        <p:nvSpPr>
          <p:cNvPr id="20482" name="AutoShape 2" descr="https://kto-chto-gde.ru/wp-content/uploads/2017/06/url-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kto-chto-gde.ru/wp-content/uploads/2017/06/url-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kto-chto-gde.ru/wp-content/uploads/2017/06/url-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kto-chto-gde.ru/wp-content/uploads/2017/06/url-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s://kto-chto-gde.ru/wp-content/uploads/2017/06/url-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Чарские пе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Чарские пе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6" name="AutoShape 16" descr="Чарские пе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8" name="AutoShape 18" descr="Чарские пе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</a:p>
        </p:txBody>
      </p:sp>
      <p:pic>
        <p:nvPicPr>
          <p:cNvPr id="4" name="Содержимое 3" descr="2019-02-0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7544" y="1916832"/>
            <a:ext cx="4608512" cy="258990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186456-0A65-155D-82DE-DDEF0A80DF6F}"/>
              </a:ext>
            </a:extLst>
          </p:cNvPr>
          <p:cNvSpPr txBox="1"/>
          <p:nvPr/>
        </p:nvSpPr>
        <p:spPr>
          <a:xfrm>
            <a:off x="5652120" y="1412776"/>
            <a:ext cx="318403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Санкт-Петербург – один из красивейших мегаполисов мира, посмотреть на который приезжают путешественники из разных уголков мира. Санкт-Петербург является вторым по величине городом Росси.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3DA330-4F93-DBA7-ED14-B21C4E3E6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950" y="4108155"/>
            <a:ext cx="3328048" cy="20933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Сочи </a:t>
            </a:r>
          </a:p>
        </p:txBody>
      </p:sp>
      <p:pic>
        <p:nvPicPr>
          <p:cNvPr id="4" name="Содержимое 3" descr="sochi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7544" y="2204864"/>
            <a:ext cx="3944669" cy="263004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9A6002-185A-9BDC-A87C-E6E0939616B0}"/>
              </a:ext>
            </a:extLst>
          </p:cNvPr>
          <p:cNvSpPr txBox="1"/>
          <p:nvPr/>
        </p:nvSpPr>
        <p:spPr>
          <a:xfrm>
            <a:off x="4739991" y="2060848"/>
            <a:ext cx="361608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Сочи – курортный город, расположенный на Черноморском побережье Краснодарского края. Отдых в Сочи интересен в любое время года. Летом туристов привлекают сюда теплое море, пляжи, жаркое солнце и буйство субтропической растительности. Зимой Сочи удивляет своими контрастами.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98EFC-99DF-8DF4-6CA2-13DB5F1FB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7947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/>
              <a:t>Интересные не популярные направления для путешествий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D5814C-EDB9-884F-EEB7-5FF65F733EF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В первую очередь люди хотят посетить самые популярные и известные места, но не многие знают о красивых, но не очень известных местах.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726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/>
              <a:t>Интересные не популярные направления для путешествий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93658" y="1916832"/>
            <a:ext cx="8503920" cy="4139952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Озеро Эльтон</a:t>
            </a:r>
          </a:p>
          <a:p>
            <a:pPr algn="ctr"/>
            <a:r>
              <a:rPr lang="ru-RU" sz="2800" dirty="0"/>
              <a:t>Кунгурская ледяная пещера</a:t>
            </a:r>
          </a:p>
          <a:p>
            <a:pPr algn="ctr"/>
            <a:r>
              <a:rPr lang="ru-RU" sz="2800" dirty="0"/>
              <a:t>Чарские пески, Забайкалье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Озеро Эльтон</a:t>
            </a:r>
          </a:p>
        </p:txBody>
      </p:sp>
      <p:pic>
        <p:nvPicPr>
          <p:cNvPr id="4" name="Содержимое 3" descr="1643751512_42-celes-club-p-solenoe-ozero-v-krimu-priroda-krasivo-foto-4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6424" y="1517785"/>
            <a:ext cx="5510791" cy="395674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ACD145-C88D-CF68-5A6B-8A4B4F17CAC9}"/>
              </a:ext>
            </a:extLst>
          </p:cNvPr>
          <p:cNvSpPr txBox="1"/>
          <p:nvPr/>
        </p:nvSpPr>
        <p:spPr>
          <a:xfrm>
            <a:off x="5707215" y="1412776"/>
            <a:ext cx="324036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Озеро Эльтон, Волгоградская область</a:t>
            </a:r>
          </a:p>
          <a:p>
            <a:pPr algn="just"/>
            <a:r>
              <a:rPr lang="ru-RU" dirty="0"/>
              <a:t>Окружённое кольцом белоснежной соли, озеро Эльтон ещё называют золотым дном, потому что из-за водорослей водоём переливается всеми цветами драгоценных камней: от золотого до розового и яркого индиго. Ещё здесь можно увидеть стаи журавлей и куликов, а если повезёт — застать цветение редких тюльпанов Шренка, занесённых в Красную книгу.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Кунгурская ледяная пещера</a:t>
            </a:r>
          </a:p>
        </p:txBody>
      </p:sp>
      <p:pic>
        <p:nvPicPr>
          <p:cNvPr id="4" name="Содержимое 3" descr="990d4bde8c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flipH="1">
            <a:off x="191693" y="1700808"/>
            <a:ext cx="5120568" cy="288032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030A22-2E4B-C37A-CE5C-FF9D3BE6ADDF}"/>
              </a:ext>
            </a:extLst>
          </p:cNvPr>
          <p:cNvSpPr txBox="1"/>
          <p:nvPr/>
        </p:nvSpPr>
        <p:spPr>
          <a:xfrm>
            <a:off x="5292081" y="1340768"/>
            <a:ext cx="366022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Кунгурская ледяная пещера, Пермский край</a:t>
            </a:r>
          </a:p>
          <a:p>
            <a:pPr algn="just"/>
            <a:r>
              <a:rPr lang="ru-RU" dirty="0"/>
              <a:t>Кунгурская входит в десятку самых протяжённых гипсовых пещер мира! Она расположена на берегу реки Сылвы и растянулась на восемь километров: два из них оборудованы для посетителей. В пещере десятки озёр, гротов и впечатляющих высоких шахт, которые называют органными трубами. Здесь появляется ощущение, будто вы попали в приключенческий фильм и бродите по фантастическим лабиринтам в поисках сокровищ.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Чарские пески</a:t>
            </a:r>
          </a:p>
        </p:txBody>
      </p:sp>
      <p:pic>
        <p:nvPicPr>
          <p:cNvPr id="4" name="Содержимое 3" descr="0_1073af_e39b6c8d_ori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752" y="1700808"/>
            <a:ext cx="5766673" cy="381642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EA0225-A1B9-7C7E-2EB6-5D27049844EE}"/>
              </a:ext>
            </a:extLst>
          </p:cNvPr>
          <p:cNvSpPr txBox="1"/>
          <p:nvPr/>
        </p:nvSpPr>
        <p:spPr>
          <a:xfrm>
            <a:off x="6099848" y="1484784"/>
            <a:ext cx="273630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Чарские пески, Забайкалье</a:t>
            </a:r>
          </a:p>
          <a:p>
            <a:pPr algn="just">
              <a:buNone/>
            </a:pPr>
            <a:r>
              <a:rPr lang="ru-RU" dirty="0"/>
              <a:t>     Песчаная пустыня среди ледников — звучит как мираж усталого путешественника. Однако Чарские пески — это как раз именно то место, где такая аномалия встречается наяву: раскалённая пустыня окружена суровыми ледниками </a:t>
            </a:r>
            <a:r>
              <a:rPr lang="ru-RU" dirty="0" err="1"/>
              <a:t>Кодара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Новый сервис по поиску мест отдыха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В новый сервис по поиску мест отдыха должно входить:</a:t>
            </a:r>
          </a:p>
          <a:p>
            <a:pPr algn="just"/>
            <a:r>
              <a:rPr lang="ru-RU" dirty="0"/>
              <a:t>Поиск подходящих авиакомпаний и авиабилетов</a:t>
            </a:r>
          </a:p>
          <a:p>
            <a:pPr algn="just"/>
            <a:r>
              <a:rPr lang="ru-RU" dirty="0"/>
              <a:t>Путеводитель </a:t>
            </a:r>
          </a:p>
          <a:p>
            <a:pPr algn="just"/>
            <a:r>
              <a:rPr lang="ru-RU" dirty="0"/>
              <a:t>Поиск всех гостиниц, подходящих под критерии клиентов</a:t>
            </a:r>
          </a:p>
          <a:p>
            <a:pPr algn="just"/>
            <a:r>
              <a:rPr lang="ru-RU" dirty="0"/>
              <a:t>Показывать самые интересные, красивые места</a:t>
            </a:r>
          </a:p>
          <a:p>
            <a:pPr algn="just"/>
            <a:r>
              <a:rPr lang="ru-RU" dirty="0"/>
              <a:t>Советы и рекомендации по посещению местности</a:t>
            </a:r>
          </a:p>
          <a:p>
            <a:pPr algn="just"/>
            <a:r>
              <a:rPr lang="ru-RU" dirty="0"/>
              <a:t>Находить местность под описание клиентов</a:t>
            </a:r>
          </a:p>
          <a:p>
            <a:pPr algn="just"/>
            <a:r>
              <a:rPr lang="ru-RU" dirty="0"/>
              <a:t>Показывать какие мероприятия, события, праздники проходят в определённое время в определённых местах</a:t>
            </a:r>
          </a:p>
          <a:p>
            <a:pPr algn="just"/>
            <a:r>
              <a:rPr lang="ru-RU" dirty="0"/>
              <a:t>Отзывы и комментарии путешественников</a:t>
            </a:r>
          </a:p>
          <a:p>
            <a:pPr algn="just"/>
            <a:r>
              <a:rPr lang="ru-RU" dirty="0"/>
              <a:t>Поиск локаций, известных только местным жителям</a:t>
            </a:r>
          </a:p>
          <a:p>
            <a:pPr algn="just"/>
            <a:r>
              <a:rPr lang="ru-RU" dirty="0"/>
              <a:t>Расчёт стоимости путешествия</a:t>
            </a:r>
          </a:p>
          <a:p>
            <a:pPr algn="just"/>
            <a:r>
              <a:rPr lang="ru-RU" dirty="0"/>
              <a:t>Подбор кафе, ресторанов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/>
              <a:t>На мой взгляд создание такого сервиса необходимо для путешественников России, чтобы люди могли узнать о всех интересных местах, без проблем путешествовать и развивать туризм внутри страны.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>
                <a:hlinkClick r:id="rId2"/>
              </a:rPr>
              <a:t>https://cuva.ru/blog/20-udivitelnyh-mest-rossii</a:t>
            </a:r>
            <a:endParaRPr lang="ru-RU" dirty="0"/>
          </a:p>
          <a:p>
            <a:pPr algn="just"/>
            <a:r>
              <a:rPr lang="en-US" dirty="0">
                <a:hlinkClick r:id="rId3"/>
              </a:rPr>
              <a:t>https://www.aviasales.ru/</a:t>
            </a:r>
            <a:endParaRPr lang="ru-RU" dirty="0"/>
          </a:p>
          <a:p>
            <a:pPr algn="just"/>
            <a:r>
              <a:rPr lang="en-US" dirty="0">
                <a:hlinkClick r:id="rId4"/>
              </a:rPr>
              <a:t>https://ostrovok.ru/?sid=2afcef69-04e4-42a9-95b0-890ec273dd34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32232" y="2492896"/>
            <a:ext cx="8503920" cy="36358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/>
              <a:t>Разработать сервис по поиску мест отдыха </a:t>
            </a:r>
          </a:p>
        </p:txBody>
      </p:sp>
      <p:sp>
        <p:nvSpPr>
          <p:cNvPr id="19458" name="AutoShape 2" descr="https://kto-chto-gde.ru/wp-content/uploads/2017/06/url-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4" name="Содержимое 3" descr="url-3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24744" y="1527175"/>
            <a:ext cx="6858000" cy="4572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18221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 России большое количество красивых мест, о которых многие не осведомлены, из-за этого туризм внутри страны практически не развивается. Для того, чтобы способствовать развитию туризма, необходимо разработать приложение для путешественников, которое будет простое и удобное, и будет включать в себя различные аспекты для подбора интересного и познавательного варианта путешествия.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Проанализировать существующие приложения в России для путешественников</a:t>
            </a:r>
          </a:p>
          <a:p>
            <a:pPr algn="just"/>
            <a:r>
              <a:rPr lang="ru-RU" dirty="0"/>
              <a:t>Найти самые популярные направления для путешественников</a:t>
            </a:r>
          </a:p>
          <a:p>
            <a:pPr algn="just"/>
            <a:r>
              <a:rPr lang="ru-RU" dirty="0"/>
              <a:t>Найти самые интересные непопулярные направления для путешествий по России </a:t>
            </a:r>
          </a:p>
          <a:p>
            <a:pPr algn="just"/>
            <a:r>
              <a:rPr lang="ru-RU" dirty="0"/>
              <a:t>Придумать примерный макет/шаблон для будущего сервиса по поиску мест отдыха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Популярные приложения для туризма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/>
              <a:t>Что делать, если человеку хочется уехать из своего родного города и повидать другие города, в которых он никогда не был, но он не знает куда поехать, какие есть интересные места и достопримечательности, где остановить и к чему ему готовиться</a:t>
            </a:r>
            <a:r>
              <a:rPr lang="en-US" dirty="0"/>
              <a:t>?</a:t>
            </a:r>
            <a:r>
              <a:rPr lang="ru-RU" dirty="0"/>
              <a:t> На помощь ему приходят приложения</a:t>
            </a:r>
            <a:r>
              <a:rPr lang="en-US" dirty="0"/>
              <a:t>/</a:t>
            </a:r>
            <a:r>
              <a:rPr lang="ru-RU" dirty="0"/>
              <a:t>сайты, например, как «</a:t>
            </a:r>
            <a:r>
              <a:rPr lang="en-US" dirty="0"/>
              <a:t>Aviasales</a:t>
            </a:r>
            <a:r>
              <a:rPr lang="ru-RU" dirty="0"/>
              <a:t>» и «</a:t>
            </a:r>
            <a:r>
              <a:rPr lang="en-US" dirty="0"/>
              <a:t>Ostrovok</a:t>
            </a:r>
            <a:r>
              <a:rPr lang="ru-RU" dirty="0"/>
              <a:t>». Однако данные приложения  не отвечают на все интересующие вопросы путешественников.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Aviasales </a:t>
            </a:r>
            <a:r>
              <a:rPr lang="ru-RU" dirty="0"/>
              <a:t> </a:t>
            </a:r>
            <a:r>
              <a:rPr lang="en-US" dirty="0"/>
              <a:t>(</a:t>
            </a:r>
            <a:r>
              <a:rPr lang="ru-RU" dirty="0"/>
              <a:t>Авиасейлс)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/>
              <a:t>Авиасейлс поможет найти вам дешёвые авиабилеты в город, который вам надо, найти отель, покажет интересные места, куда можно поехать, составить маршрут, покажет популярные направления и ответит на ваши вопросы. Также есть Авиасейлс для бизнеса. Приложение удобное и надёжное. Средняя оценка приложения 4,3, более 10 </a:t>
            </a:r>
            <a:r>
              <a:rPr lang="ru-RU" dirty="0" err="1"/>
              <a:t>млн</a:t>
            </a:r>
            <a:r>
              <a:rPr lang="ru-RU" dirty="0"/>
              <a:t> скачиваний.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A34FB9-77F1-807A-5E79-471D8084E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55404"/>
            <a:ext cx="1101896" cy="11018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Ostrovok  (</a:t>
            </a:r>
            <a:r>
              <a:rPr lang="ru-RU" dirty="0"/>
              <a:t>Островок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/>
              <a:t>Островок тщательно подберёт вам отель, хостел, и апартаменты. Быстро определит по вашему направлению, заезду и выезду, количество гостей, для какой цели (отдых, работа). Также покажет блоги о путешествиях, которые могут оказаться для вас полезными. Средняя оценка приложения 4,8, более 1 млн. скачиваний.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219D89-C68A-4D20-8270-95C2504E7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92796"/>
            <a:ext cx="1080120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Популярные направления для путешествий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060848"/>
            <a:ext cx="8503920" cy="4582862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Москва</a:t>
            </a:r>
          </a:p>
          <a:p>
            <a:pPr algn="ctr"/>
            <a:r>
              <a:rPr lang="ru-RU" sz="2800" dirty="0"/>
              <a:t>Санкт-Петербург</a:t>
            </a:r>
          </a:p>
          <a:p>
            <a:pPr algn="ctr"/>
            <a:r>
              <a:rPr lang="ru-RU" sz="2800" dirty="0"/>
              <a:t>Сочи</a:t>
            </a:r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Москва </a:t>
            </a:r>
          </a:p>
        </p:txBody>
      </p:sp>
      <p:pic>
        <p:nvPicPr>
          <p:cNvPr id="4" name="Содержимое 3" descr="moscow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752" y="1700808"/>
            <a:ext cx="4536505" cy="302433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1E992C-A1F8-E30D-7A67-0959EF01ABAD}"/>
              </a:ext>
            </a:extLst>
          </p:cNvPr>
          <p:cNvSpPr txBox="1"/>
          <p:nvPr/>
        </p:nvSpPr>
        <p:spPr>
          <a:xfrm>
            <a:off x="5148065" y="1500844"/>
            <a:ext cx="380089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Самым популярным городом в России является Москва.</a:t>
            </a:r>
            <a:r>
              <a:rPr lang="ru-RU" b="1" dirty="0"/>
              <a:t> </a:t>
            </a:r>
            <a:r>
              <a:rPr lang="ru-RU" dirty="0"/>
              <a:t>Москва — столица и крупнейший город России. Здесь великолепные памятники архитектуры и живописные парки, самые лучшие магазины и высокие небоскребы, длинное метро и заполненные вокзалы.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1B9B01-E833-4348-79B1-0A17B0414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5" y="4293096"/>
            <a:ext cx="3516934" cy="197416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514</TotalTime>
  <Words>807</Words>
  <Application>Microsoft Office PowerPoint</Application>
  <PresentationFormat>Экран (4:3)</PresentationFormat>
  <Paragraphs>65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Georgia</vt:lpstr>
      <vt:lpstr>Wingdings</vt:lpstr>
      <vt:lpstr>Wingdings 2</vt:lpstr>
      <vt:lpstr>Официальная</vt:lpstr>
      <vt:lpstr>Проект на тему: «Сервис для путешественников» </vt:lpstr>
      <vt:lpstr>Цель </vt:lpstr>
      <vt:lpstr>Актуальность</vt:lpstr>
      <vt:lpstr>Задачи</vt:lpstr>
      <vt:lpstr>Популярные приложения для туризма </vt:lpstr>
      <vt:lpstr>Aviasales  (Авиасейлс)</vt:lpstr>
      <vt:lpstr>Ostrovok  (Островок)</vt:lpstr>
      <vt:lpstr>Популярные направления для путешествий</vt:lpstr>
      <vt:lpstr>Москва </vt:lpstr>
      <vt:lpstr>Санкт-Петербург</vt:lpstr>
      <vt:lpstr>Сочи </vt:lpstr>
      <vt:lpstr>Интересные не популярные направления для путешествий</vt:lpstr>
      <vt:lpstr>Интересные не популярные направления для путешествий</vt:lpstr>
      <vt:lpstr>Озеро Эльтон</vt:lpstr>
      <vt:lpstr>Кунгурская ледяная пещера</vt:lpstr>
      <vt:lpstr>Чарские пески</vt:lpstr>
      <vt:lpstr>Новый сервис по поиску мест отдыха</vt:lpstr>
      <vt:lpstr>Вывод</vt:lpstr>
      <vt:lpstr>Источники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Сервис для путешественников</dc:title>
  <dc:creator>R1</dc:creator>
  <cp:lastModifiedBy>arina.evenko@mail.ru</cp:lastModifiedBy>
  <cp:revision>29</cp:revision>
  <dcterms:created xsi:type="dcterms:W3CDTF">2022-10-10T11:27:28Z</dcterms:created>
  <dcterms:modified xsi:type="dcterms:W3CDTF">2023-02-12T12:53:01Z</dcterms:modified>
</cp:coreProperties>
</file>