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B48F-0FA7-4ED7-9095-6A5391B5AE06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A430-C241-449D-94AB-2C756F0A1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571E-ABAA-42C8-960E-04E229EC34A7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56434-D168-4E09-BE0B-866A49FFF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83EC-B3AF-4D21-B8ED-1F7A596531D7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B214E-1DAD-491C-91EB-216AA1D37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106E-7F82-482B-9940-9EA57E01B285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F0A6-D2B0-44A1-B33E-D17E2C00B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54FC-19A4-417C-8A48-454F09C4E56F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CD82-E598-48AF-9F64-582FAF2CC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8C12-FA34-4C83-A471-EFF6AE1DF59D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8344-6867-4BFF-9116-3D3B69708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FDDF-0CC2-435A-BADE-55B4B15B50B2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3AD8-D771-4F31-8AE5-A084B38E0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2C5F-08C2-4BDE-B86A-BAA27691F3E1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4694-0075-4CC9-B9FD-C73812334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80D-0F07-46AB-A73C-57C1443B33B2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67F2-59A4-42E0-B9D2-054787C3B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5E69-C566-453E-8B8A-1CC65EB0E3CD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3DF0-6735-4FA7-AF6A-B1C3B11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3AB1-FC02-4080-AFB7-B4843C1EE3F9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331C-4261-487B-8B35-223962C44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1BEA-C009-467A-A7AB-EF47FCE88018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10B3-DC58-455F-9EE5-37C03ABF0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664D-7C2F-46B5-BE0D-99475D180E0C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5951-3F52-47B2-9BAB-B2F67594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6B38-6740-4261-AB64-C589EBA7F99D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8777-3E34-4C20-A9C5-1EF127770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89F6-3996-43B3-8CBE-3FB4C03FEEB0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40DB-D5C9-4C11-BF44-93F4763E2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8342-7CBB-4ABF-9847-7451C6CC4B98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9803-197B-464F-925B-74CCEDA5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2FA6-4F27-47F8-A70F-DD01F53CD6F8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2DA9-08C2-48C6-8E80-A25C7251C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880304-B075-4D58-A60D-99D58D70B7E4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50A6A-E5A5-439C-9883-59B9FA22E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6" r:id="rId12"/>
    <p:sldLayoutId id="2147483654" r:id="rId13"/>
    <p:sldLayoutId id="2147483667" r:id="rId14"/>
    <p:sldLayoutId id="2147483668" r:id="rId15"/>
    <p:sldLayoutId id="2147483653" r:id="rId16"/>
    <p:sldLayoutId id="2147483652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 l="4408" t="39117" r="4286" b="38692"/>
          <a:stretch>
            <a:fillRect/>
          </a:stretch>
        </p:blipFill>
        <p:spPr bwMode="auto">
          <a:xfrm>
            <a:off x="15875" y="0"/>
            <a:ext cx="12176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913" y="1285875"/>
            <a:ext cx="590708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" y="2570163"/>
            <a:ext cx="5718175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0175" y="1920875"/>
            <a:ext cx="4281488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758950" y="0"/>
            <a:ext cx="9404350" cy="1400175"/>
          </a:xfrm>
        </p:spPr>
        <p:txBody>
          <a:bodyPr/>
          <a:lstStyle/>
          <a:p>
            <a:r>
              <a:rPr lang="ru-RU" sz="5400" b="1" i="1" smtClean="0">
                <a:latin typeface="Comic Sans MS" pitchFamily="66" charset="0"/>
              </a:rPr>
              <a:t>Мурманск- город-порт</a:t>
            </a: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0"/>
            <a:ext cx="5865813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413" y="2624138"/>
            <a:ext cx="6351587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222375" y="73025"/>
            <a:ext cx="9404350" cy="1401763"/>
          </a:xfrm>
        </p:spPr>
        <p:txBody>
          <a:bodyPr/>
          <a:lstStyle/>
          <a:p>
            <a:pPr algn="ctr"/>
            <a:r>
              <a:rPr lang="ru-RU" i="1" smtClean="0">
                <a:latin typeface="Comic Sans MS" pitchFamily="66" charset="0"/>
              </a:rPr>
              <a:t> Промышленность города была переведена на обслуживание нужд фронта</a:t>
            </a: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11913" y="2357438"/>
            <a:ext cx="5594350" cy="4195762"/>
          </a:xfrm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2357438"/>
            <a:ext cx="623570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437063" y="227013"/>
            <a:ext cx="3140075" cy="4876800"/>
          </a:xfrm>
        </p:spPr>
        <p:txBody>
          <a:bodyPr/>
          <a:lstStyle/>
          <a:p>
            <a:r>
              <a:rPr lang="ru-RU" sz="3200" b="1" i="1" smtClean="0">
                <a:latin typeface="Comic Sans MS" pitchFamily="66" charset="0"/>
              </a:rPr>
              <a:t>Порт </a:t>
            </a:r>
            <a:br>
              <a:rPr lang="ru-RU" sz="3200" b="1" i="1" smtClean="0">
                <a:latin typeface="Comic Sans MS" pitchFamily="66" charset="0"/>
              </a:rPr>
            </a:br>
            <a:r>
              <a:rPr lang="ru-RU" sz="3200" b="1" i="1" smtClean="0">
                <a:latin typeface="Comic Sans MS" pitchFamily="66" charset="0"/>
              </a:rPr>
              <a:t/>
            </a:r>
            <a:br>
              <a:rPr lang="ru-RU" sz="3200" b="1" i="1" smtClean="0">
                <a:latin typeface="Comic Sans MS" pitchFamily="66" charset="0"/>
              </a:rPr>
            </a:br>
            <a:r>
              <a:rPr lang="ru-RU" sz="3200" b="1" i="1" smtClean="0">
                <a:latin typeface="Comic Sans MS" pitchFamily="66" charset="0"/>
              </a:rPr>
              <a:t>принимал</a:t>
            </a:r>
            <a:br>
              <a:rPr lang="ru-RU" sz="3200" b="1" i="1" smtClean="0">
                <a:latin typeface="Comic Sans MS" pitchFamily="66" charset="0"/>
              </a:rPr>
            </a:br>
            <a:r>
              <a:rPr lang="ru-RU" sz="3200" b="1" i="1" smtClean="0">
                <a:latin typeface="Comic Sans MS" pitchFamily="66" charset="0"/>
              </a:rPr>
              <a:t>                                     суда с</a:t>
            </a:r>
            <a:br>
              <a:rPr lang="ru-RU" sz="3200" b="1" i="1" smtClean="0">
                <a:latin typeface="Comic Sans MS" pitchFamily="66" charset="0"/>
              </a:rPr>
            </a:br>
            <a:r>
              <a:rPr lang="ru-RU" sz="3200" b="1" i="1" smtClean="0">
                <a:latin typeface="Comic Sans MS" pitchFamily="66" charset="0"/>
              </a:rPr>
              <a:t>                              боеприпасами</a:t>
            </a:r>
            <a:br>
              <a:rPr lang="ru-RU" sz="3200" b="1" i="1" smtClean="0">
                <a:latin typeface="Comic Sans MS" pitchFamily="66" charset="0"/>
              </a:rPr>
            </a:br>
            <a:r>
              <a:rPr lang="ru-RU" sz="3200" b="1" i="1" smtClean="0">
                <a:latin typeface="Comic Sans MS" pitchFamily="66" charset="0"/>
              </a:rPr>
              <a:t/>
            </a:r>
            <a:br>
              <a:rPr lang="ru-RU" sz="3200" b="1" i="1" smtClean="0">
                <a:latin typeface="Comic Sans MS" pitchFamily="66" charset="0"/>
              </a:rPr>
            </a:br>
            <a:r>
              <a:rPr lang="ru-RU" sz="3200" b="1" i="1" smtClean="0">
                <a:latin typeface="Comic Sans MS" pitchFamily="66" charset="0"/>
              </a:rPr>
              <a:t>с провизией </a:t>
            </a:r>
            <a:br>
              <a:rPr lang="ru-RU" sz="3200" b="1" i="1" smtClean="0">
                <a:latin typeface="Comic Sans MS" pitchFamily="66" charset="0"/>
              </a:rPr>
            </a:br>
            <a:r>
              <a:rPr lang="ru-RU" sz="3200" b="1" i="1" smtClean="0">
                <a:latin typeface="Comic Sans MS" pitchFamily="66" charset="0"/>
              </a:rPr>
              <a:t>                                      с оружием   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641725"/>
            <a:ext cx="4437063" cy="3216275"/>
          </a:xfrm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60863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2513" y="0"/>
            <a:ext cx="478948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0450" y="3714750"/>
            <a:ext cx="47736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11125" y="74613"/>
            <a:ext cx="9404350" cy="1400175"/>
          </a:xfrm>
        </p:spPr>
        <p:txBody>
          <a:bodyPr/>
          <a:lstStyle/>
          <a:p>
            <a:r>
              <a:rPr lang="ru-RU" i="1" smtClean="0">
                <a:latin typeface="Comic Sans MS" pitchFamily="66" charset="0"/>
              </a:rPr>
              <a:t>Город подвергался атаке как</a:t>
            </a:r>
            <a:br>
              <a:rPr lang="ru-RU" i="1" smtClean="0">
                <a:latin typeface="Comic Sans MS" pitchFamily="66" charset="0"/>
              </a:rPr>
            </a:br>
            <a:r>
              <a:rPr lang="ru-RU" i="1" smtClean="0">
                <a:latin typeface="Comic Sans MS" pitchFamily="66" charset="0"/>
              </a:rPr>
              <a:t>с воздуха, так и со стороны </a:t>
            </a:r>
            <a:br>
              <a:rPr lang="ru-RU" i="1" smtClean="0">
                <a:latin typeface="Comic Sans MS" pitchFamily="66" charset="0"/>
              </a:rPr>
            </a:br>
            <a:r>
              <a:rPr lang="ru-RU" i="1" smtClean="0">
                <a:latin typeface="Comic Sans MS" pitchFamily="66" charset="0"/>
              </a:rPr>
              <a:t>моря…</a:t>
            </a: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93113" y="0"/>
            <a:ext cx="3798887" cy="2833688"/>
          </a:xfrm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2371725"/>
            <a:ext cx="42767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3784600"/>
            <a:ext cx="448151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25525" y="0"/>
            <a:ext cx="9404350" cy="1400175"/>
          </a:xfrm>
        </p:spPr>
        <p:txBody>
          <a:bodyPr/>
          <a:lstStyle/>
          <a:p>
            <a:pPr algn="ctr"/>
            <a:r>
              <a:rPr lang="ru-RU" smtClean="0">
                <a:latin typeface="Comic Sans MS" pitchFamily="66" charset="0"/>
              </a:rPr>
              <a:t>Моряки северного флота стойко защищали Мурманск…</a:t>
            </a: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85875"/>
            <a:ext cx="4164013" cy="2809875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2538" y="3657600"/>
            <a:ext cx="39417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4113" y="1285875"/>
            <a:ext cx="46148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762000" y="65088"/>
            <a:ext cx="10812463" cy="1401762"/>
          </a:xfrm>
        </p:spPr>
        <p:txBody>
          <a:bodyPr/>
          <a:lstStyle/>
          <a:p>
            <a:r>
              <a:rPr lang="ru-RU" i="1" smtClean="0">
                <a:latin typeface="Comic Sans MS" pitchFamily="66" charset="0"/>
              </a:rPr>
              <a:t>Советские воины отстояли город…</a:t>
            </a:r>
          </a:p>
        </p:txBody>
      </p:sp>
      <p:pic>
        <p:nvPicPr>
          <p:cNvPr id="2560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" y="765175"/>
            <a:ext cx="4173538" cy="2822575"/>
          </a:xfrm>
        </p:spPr>
      </p:pic>
      <p:pic>
        <p:nvPicPr>
          <p:cNvPr id="2560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725" y="2184400"/>
            <a:ext cx="458311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0" y="3702050"/>
            <a:ext cx="46355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890713" y="0"/>
            <a:ext cx="9404350" cy="1400175"/>
          </a:xfrm>
        </p:spPr>
        <p:txBody>
          <a:bodyPr/>
          <a:lstStyle/>
          <a:p>
            <a:r>
              <a:rPr lang="ru-RU" b="1" i="1" smtClean="0">
                <a:latin typeface="Comic Sans MS" pitchFamily="66" charset="0"/>
              </a:rPr>
              <a:t>За мужест во и ст ойкост ь…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4038" y="2579688"/>
            <a:ext cx="5838825" cy="4195762"/>
          </a:xfrm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0088"/>
            <a:ext cx="32131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75" y="598488"/>
            <a:ext cx="33496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latin typeface="Comic Sans MS" pitchFamily="66" charset="0"/>
              </a:rPr>
              <a:t>Никто не забыт…</a:t>
            </a:r>
            <a:br>
              <a:rPr lang="ru-RU" i="1" smtClean="0">
                <a:latin typeface="Comic Sans MS" pitchFamily="66" charset="0"/>
              </a:rPr>
            </a:br>
            <a:r>
              <a:rPr lang="ru-RU" i="1" smtClean="0">
                <a:latin typeface="Comic Sans MS" pitchFamily="66" charset="0"/>
              </a:rPr>
              <a:t>                Ничто не забыто…</a:t>
            </a:r>
          </a:p>
        </p:txBody>
      </p:sp>
      <p:pic>
        <p:nvPicPr>
          <p:cNvPr id="27650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7614052">
            <a:off x="5069681" y="907257"/>
            <a:ext cx="3756025" cy="65547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53</Words>
  <Application>Microsoft Office PowerPoint</Application>
  <PresentationFormat>Произвольный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Century Gothic</vt:lpstr>
      <vt:lpstr>Arial</vt:lpstr>
      <vt:lpstr>Wingdings 3</vt:lpstr>
      <vt:lpstr>Calibri</vt:lpstr>
      <vt:lpstr>Comic Sans MS</vt:lpstr>
      <vt:lpstr>Ион</vt:lpstr>
      <vt:lpstr>Ион</vt:lpstr>
      <vt:lpstr>Ион</vt:lpstr>
      <vt:lpstr>Ион</vt:lpstr>
      <vt:lpstr>Слайд 1</vt:lpstr>
      <vt:lpstr>Мурманск- город-порт</vt:lpstr>
      <vt:lpstr> Промышленность города была переведена на обслуживание нужд фронта</vt:lpstr>
      <vt:lpstr>Порт   принимал                                      суда с                               боеприпасами  с провизией                                        с оружием      </vt:lpstr>
      <vt:lpstr>Город подвергался атаке как с воздуха, так и со стороны  моря…</vt:lpstr>
      <vt:lpstr>Моряки северного флота стойко защищали Мурманск…</vt:lpstr>
      <vt:lpstr>Советские воины отстояли город…</vt:lpstr>
      <vt:lpstr>За мужест во и ст ойкост ь…</vt:lpstr>
      <vt:lpstr>Никто не забыт…                 Ничто не забыто…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Мурманск-город Герой.</dc:title>
  <dc:creator>RePack by Diakov</dc:creator>
  <cp:lastModifiedBy>mnv</cp:lastModifiedBy>
  <cp:revision>10</cp:revision>
  <dcterms:created xsi:type="dcterms:W3CDTF">2015-01-18T11:51:05Z</dcterms:created>
  <dcterms:modified xsi:type="dcterms:W3CDTF">2015-02-22T14:34:01Z</dcterms:modified>
</cp:coreProperties>
</file>