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9C4F-675F-4005-BBC6-16A07C9E0377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2AE2-EF00-4840-90D0-76637B21D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41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9C4F-675F-4005-BBC6-16A07C9E0377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2AE2-EF00-4840-90D0-76637B21D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93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9C4F-675F-4005-BBC6-16A07C9E0377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2AE2-EF00-4840-90D0-76637B21D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98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9C4F-675F-4005-BBC6-16A07C9E0377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2AE2-EF00-4840-90D0-76637B21D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58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9C4F-675F-4005-BBC6-16A07C9E0377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2AE2-EF00-4840-90D0-76637B21D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55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9C4F-675F-4005-BBC6-16A07C9E0377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2AE2-EF00-4840-90D0-76637B21D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35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9C4F-675F-4005-BBC6-16A07C9E0377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2AE2-EF00-4840-90D0-76637B21D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40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9C4F-675F-4005-BBC6-16A07C9E0377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2AE2-EF00-4840-90D0-76637B21D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1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9C4F-675F-4005-BBC6-16A07C9E0377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2AE2-EF00-4840-90D0-76637B21D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9C4F-675F-4005-BBC6-16A07C9E0377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2AE2-EF00-4840-90D0-76637B21D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9C4F-675F-4005-BBC6-16A07C9E0377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2AE2-EF00-4840-90D0-76637B21D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40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9C4F-675F-4005-BBC6-16A07C9E0377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12AE2-EF00-4840-90D0-76637B21D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9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196752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«Взаимодействие с родителями по экологическому воспитанию» </a:t>
            </a: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09665" y="5958572"/>
            <a:ext cx="27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Выполнила:  </a:t>
            </a:r>
            <a:r>
              <a:rPr lang="ru-RU" dirty="0" err="1" smtClean="0"/>
              <a:t>Чиркова</a:t>
            </a:r>
            <a:r>
              <a:rPr lang="ru-RU" dirty="0" smtClean="0"/>
              <a:t> Е.В.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49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1628800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В наше время проблемы экологического воспитания детей не                                                                 только не потеряли своей актуальности, а наоборот, выходят на первый план. Причиной этого является деятельность человека, который, вмешиваясь в привычный цикл природы, нарушает его экологическое равновесие, чем, сам того не подозревая, губит и без того хрупкий механизм. Такая экологически безграмотная, расточительная, пагубная для природы деятельность человека негативно влияет и на нас самих. Ведь все то, что необходимо человеку для жизни, для его существования даёт ему окружающая среда. Наша планета устроена таким образом, что даёт все благоприятные возможности для появления и существования на ней различных форм жизни. Человек, как разновидность живых существ, также имеет возможность жить и развиваться благодаря имеющимся условиям, которая обеспечивает природа.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Отсюда вывод - значение природы в жизни человека                 первостепенна, основополагающая, фундаментальна. 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368" y="260648"/>
            <a:ext cx="1609724" cy="120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0648"/>
            <a:ext cx="1584176" cy="120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5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4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1196752"/>
            <a:ext cx="6840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родителям необходимость воспитания у детей экологической культуры, привлечение родителей к совместной работе по формированию экологической культуры у детей дошкольного возраста.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25144"/>
            <a:ext cx="2906688" cy="189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31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889844"/>
            <a:ext cx="71287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Установить партнерские отношения с семьей каждого воспитанника.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Расширить представления родителей о том, что в природе ничто не исчезает бесследно и очень важно научить ребенка защищать природу, любить ее и уметь охранять.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Побудить интерес к созданию благоприятной окружающей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 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Формировать детско-родительские отношения в духе воспитания интереса и экологически правильного поведения в природе.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Учить родителей на личном примере относиться к природе        бережно, охранять и защищать ее.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4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548680"/>
            <a:ext cx="5544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Принципами взаимодействия с  родителями являются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5281" y="2459504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Доброжелательный стиль общения педагогов с родителями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Индивидуальный подход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Сотрудничество, а не наставничество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2645581" cy="203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999554"/>
            <a:ext cx="3906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	</a:t>
            </a:r>
            <a:r>
              <a:rPr lang="ru-RU" dirty="0" smtClean="0"/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Готовимся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серьезно.</a:t>
            </a:r>
          </a:p>
        </p:txBody>
      </p:sp>
    </p:spTree>
    <p:extLst>
      <p:ext uri="{BB962C8B-B14F-4D97-AF65-F5344CB8AC3E}">
        <p14:creationId xmlns:p14="http://schemas.microsoft.com/office/powerpoint/2010/main" val="37581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0728"/>
            <a:ext cx="684076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58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340768"/>
            <a:ext cx="76328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Таким образом, взаимодействие детского сада с        семьей по экологическому воспитанию можно осуществлять по разному.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Безусловно, процесс формирования экологических ценностей у детей и родителей сложен и проблематичен, поскольку зависит не только от содержания экологического воспитания в образовательном учреждении, но и от реальной жизненной обстановки.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самое главное – личная убежденность педагога, его умение  пробудить у родителей желание любить, беречь и охранять природу и тем самым быть эталоном для подражания своему ребенку.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310134" cy="85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74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1723455"/>
            <a:ext cx="6145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44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315035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41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378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ЧИРКОВА</dc:creator>
  <cp:lastModifiedBy>ЕВГЕНИЯ ЧИРКОВА</cp:lastModifiedBy>
  <cp:revision>8</cp:revision>
  <dcterms:created xsi:type="dcterms:W3CDTF">2022-10-02T08:41:21Z</dcterms:created>
  <dcterms:modified xsi:type="dcterms:W3CDTF">2022-10-04T14:17:17Z</dcterms:modified>
</cp:coreProperties>
</file>