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5"/>
  </p:notesMasterIdLst>
  <p:sldIdLst>
    <p:sldId id="270" r:id="rId2"/>
    <p:sldId id="257" r:id="rId3"/>
    <p:sldId id="259" r:id="rId4"/>
    <p:sldId id="274" r:id="rId5"/>
    <p:sldId id="258" r:id="rId6"/>
    <p:sldId id="260" r:id="rId7"/>
    <p:sldId id="275" r:id="rId8"/>
    <p:sldId id="261" r:id="rId9"/>
    <p:sldId id="273" r:id="rId10"/>
    <p:sldId id="272" r:id="rId11"/>
    <p:sldId id="262" r:id="rId12"/>
    <p:sldId id="276" r:id="rId13"/>
    <p:sldId id="263" r:id="rId14"/>
    <p:sldId id="271" r:id="rId15"/>
    <p:sldId id="264" r:id="rId16"/>
    <p:sldId id="265" r:id="rId17"/>
    <p:sldId id="266" r:id="rId18"/>
    <p:sldId id="277" r:id="rId19"/>
    <p:sldId id="278" r:id="rId20"/>
    <p:sldId id="267" r:id="rId21"/>
    <p:sldId id="268" r:id="rId22"/>
    <p:sldId id="269" r:id="rId23"/>
    <p:sldId id="25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1" autoAdjust="0"/>
  </p:normalViewPr>
  <p:slideViewPr>
    <p:cSldViewPr snapToGrid="0">
      <p:cViewPr>
        <p:scale>
          <a:sx n="80" d="100"/>
          <a:sy n="80" d="100"/>
        </p:scale>
        <p:origin x="-90" y="-5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984AC-8245-4A49-8A68-A9217E633D83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DD6C2-975C-4807-AD42-AC4869A93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6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DD6C2-975C-4807-AD42-AC4869A93F6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1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C108F9A-F023-4E0C-9FEE-9D9B148F037D}" type="datetimeFigureOut">
              <a:rPr lang="ru-RU" smtClean="0"/>
              <a:pPr/>
              <a:t>31.01.2023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27979DB-9870-4781-A47C-37DBADF67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CA2E4C-C633-4267-9A08-2B0EC3CA9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421" y="4419600"/>
            <a:ext cx="5258191" cy="2133600"/>
          </a:xfrm>
        </p:spPr>
        <p:txBody>
          <a:bodyPr>
            <a:normAutofit fontScale="85000" lnSpcReduction="10000"/>
          </a:bodyPr>
          <a:lstStyle/>
          <a:p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Сипкина Людмила Владимировна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школа №23 с/п д/с «Жар-птица»</a:t>
            </a:r>
            <a:endParaRPr lang="ru-RU" sz="29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DEA2D9-3BDE-4486-AAC8-B9477207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1" y="1930400"/>
            <a:ext cx="8920479" cy="105664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«Дети блокадного Ленинграда»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(для старшего дошкольного возраста)</a:t>
            </a:r>
          </a:p>
        </p:txBody>
      </p:sp>
      <p:pic>
        <p:nvPicPr>
          <p:cNvPr id="5" name="National Symphony Orchestra - Д.Шостакович Симфония № 7 ЛЕНИНГРАДСКАЯ. Часть I. Allegret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260" y="226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24" y="178130"/>
            <a:ext cx="8646929" cy="647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98" y="213756"/>
            <a:ext cx="9330046" cy="65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89" y="315351"/>
            <a:ext cx="9074167" cy="63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26F545-1527-4C1D-93D9-FE7F9A3EFA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411480"/>
            <a:ext cx="10728960" cy="6035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1917" y="3206338"/>
            <a:ext cx="875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Дневник Тани Савичевой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2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0691" y="0"/>
            <a:ext cx="7647709" cy="38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Игрушки детей блокадного Ленинграда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83" y="109846"/>
            <a:ext cx="4374435" cy="6577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2" y="1381316"/>
            <a:ext cx="6837954" cy="42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8145" y="261257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Дорога жизни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72" y="512427"/>
            <a:ext cx="7457704" cy="559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2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4AD50CD-8224-40C7-A926-33022000E0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8" y="1078968"/>
            <a:ext cx="5121800" cy="38730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EE5C5F0-E7C7-4383-BA82-9B95C162B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909" y="1078968"/>
            <a:ext cx="5701118" cy="3873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4965" y="223065"/>
            <a:ext cx="213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Дорога жизни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6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54AF12-AFAF-4BD7-91E3-29F0AA46FF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553" y="352566"/>
            <a:ext cx="8685334" cy="58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04" y="419707"/>
            <a:ext cx="10517784" cy="590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2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51" y="485782"/>
            <a:ext cx="8277101" cy="593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3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36" y="411242"/>
            <a:ext cx="7938574" cy="5953931"/>
          </a:xfrm>
          <a:prstGeom prst="rect">
            <a:avLst/>
          </a:prstGeom>
        </p:spPr>
      </p:pic>
      <p:pic>
        <p:nvPicPr>
          <p:cNvPr id="3" name="National Symphony Orchestra - Д.Шостакович Симфония № 7 ЛЕНИНГРАДСКАЯ. Часть I. Allegret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553" y="190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89" y="626829"/>
            <a:ext cx="7742712" cy="57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4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C76F9FB-384B-423E-A491-DCB436DCC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8" y="2663040"/>
            <a:ext cx="5713353" cy="385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18A8AC0-6080-4FF5-9829-66EB21BAF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712" y="228599"/>
            <a:ext cx="5986489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A2D2DC7-FA91-45F6-B4F2-1988C8A6BE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136" y="328540"/>
            <a:ext cx="9638541" cy="61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29E0DF-BB4A-4060-BE53-A981009E68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320" y="335280"/>
            <a:ext cx="824992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8125"/>
            <a:ext cx="97536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3" y="197725"/>
            <a:ext cx="8664018" cy="64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16" y="250866"/>
            <a:ext cx="8294915" cy="62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84" y="142504"/>
            <a:ext cx="8383979" cy="657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1" y="403760"/>
            <a:ext cx="10367444" cy="59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95C9B09-0A9F-4B94-8C8E-DC1671754A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540" y="315220"/>
            <a:ext cx="7612083" cy="57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95002"/>
            <a:ext cx="8769927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477</TotalTime>
  <Words>34</Words>
  <Application>Microsoft Office PowerPoint</Application>
  <PresentationFormat>Произвольный</PresentationFormat>
  <Paragraphs>10</Paragraphs>
  <Slides>23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   Презентация «Дети блокадного Ленинграда» (для старшего дошкольного возраста)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Ипатова</dc:creator>
  <cp:lastModifiedBy>Игорь</cp:lastModifiedBy>
  <cp:revision>61</cp:revision>
  <dcterms:created xsi:type="dcterms:W3CDTF">2021-01-25T16:04:07Z</dcterms:created>
  <dcterms:modified xsi:type="dcterms:W3CDTF">2023-01-31T16:00:00Z</dcterms:modified>
</cp:coreProperties>
</file>