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036A-420B-4F7D-8258-73641E266C8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CBB7-9964-4405-B745-418B1BD81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54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036A-420B-4F7D-8258-73641E266C8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CBB7-9964-4405-B745-418B1BD81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64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036A-420B-4F7D-8258-73641E266C8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CBB7-9964-4405-B745-418B1BD81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12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036A-420B-4F7D-8258-73641E266C8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CBB7-9964-4405-B745-418B1BD81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6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036A-420B-4F7D-8258-73641E266C8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CBB7-9964-4405-B745-418B1BD81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32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036A-420B-4F7D-8258-73641E266C8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CBB7-9964-4405-B745-418B1BD81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4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036A-420B-4F7D-8258-73641E266C8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CBB7-9964-4405-B745-418B1BD81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27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036A-420B-4F7D-8258-73641E266C8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CBB7-9964-4405-B745-418B1BD81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8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036A-420B-4F7D-8258-73641E266C8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CBB7-9964-4405-B745-418B1BD81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2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036A-420B-4F7D-8258-73641E266C8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CBB7-9964-4405-B745-418B1BD81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39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036A-420B-4F7D-8258-73641E266C8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CBB7-9964-4405-B745-418B1BD81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66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6036A-420B-4F7D-8258-73641E266C8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DCBB7-9964-4405-B745-418B1BD81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8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" y="-73"/>
            <a:ext cx="9147372" cy="6858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8437" y="2828871"/>
            <a:ext cx="73837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Book Antiqua" pitchFamily="18" charset="0"/>
              </a:rPr>
              <a:t>Поздравление папе с 23 февраля </a:t>
            </a:r>
          </a:p>
          <a:p>
            <a:r>
              <a:rPr lang="ru-RU" sz="3600" dirty="0">
                <a:latin typeface="Book Antiqua" pitchFamily="18" charset="0"/>
              </a:rPr>
              <a:t> </a:t>
            </a:r>
            <a:r>
              <a:rPr lang="ru-RU" sz="3600" dirty="0" smtClean="0">
                <a:latin typeface="Book Antiqua" pitchFamily="18" charset="0"/>
              </a:rPr>
              <a:t>                 </a:t>
            </a:r>
            <a:r>
              <a:rPr lang="ru-RU" sz="3600" dirty="0" smtClean="0">
                <a:latin typeface="Book Antiqua" pitchFamily="18" charset="0"/>
              </a:rPr>
              <a:t> </a:t>
            </a:r>
            <a:endParaRPr lang="ru-RU" sz="3600" dirty="0">
              <a:latin typeface="Book Antiqua" pitchFamily="18" charset="0"/>
            </a:endParaRPr>
          </a:p>
        </p:txBody>
      </p:sp>
      <p:pic>
        <p:nvPicPr>
          <p:cNvPr id="6" name="D-Anna - Солдат победил войну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9501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3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8000">
        <p:cut/>
      </p:transition>
    </mc:Choice>
    <mc:Fallback xmlns="">
      <p:transition advClick="0" advTm="18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7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0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7000">
        <p:fade/>
      </p:transition>
    </mc:Choice>
    <mc:Fallback xmlns="">
      <p:transition spd="med" advClick="0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19158"/>
      </p:ext>
    </p:extLst>
  </p:cSld>
  <p:clrMapOvr>
    <a:masterClrMapping/>
  </p:clrMapOvr>
  <p:transition spd="slow" advClick="0" advTm="17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09375"/>
      </p:ext>
    </p:extLst>
  </p:cSld>
  <p:clrMapOvr>
    <a:masterClrMapping/>
  </p:clrMapOvr>
  <p:transition spd="slow" advClick="0" advTm="17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0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8000">
        <p:split orient="vert"/>
      </p:transition>
    </mc:Choice>
    <mc:Fallback xmlns="">
      <p:transition spd="slow" advClick="0" advTm="1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8251"/>
            <a:ext cx="9396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0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8000">
        <p14:reveal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99720"/>
      </p:ext>
    </p:extLst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89" y="188640"/>
            <a:ext cx="6768752" cy="520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8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1000">
        <p:circle/>
      </p:transition>
    </mc:Choice>
    <mc:Fallback xmlns="">
      <p:transition spd="slow" advClick="0" advTm="2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46"/>
            <a:ext cx="9323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83265"/>
      </p:ext>
    </p:extLst>
  </p:cSld>
  <p:clrMapOvr>
    <a:masterClrMapping/>
  </p:clrMapOvr>
  <p:transition spd="slow" advClick="0" advTm="20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</Words>
  <Application>Microsoft Office PowerPoint</Application>
  <PresentationFormat>Экран (4:3)</PresentationFormat>
  <Paragraphs>2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Book Antiqua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СЮТ</cp:lastModifiedBy>
  <cp:revision>6</cp:revision>
  <dcterms:created xsi:type="dcterms:W3CDTF">2021-02-09T06:01:20Z</dcterms:created>
  <dcterms:modified xsi:type="dcterms:W3CDTF">2023-02-03T08:16:36Z</dcterms:modified>
</cp:coreProperties>
</file>