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1D6608-5EEF-4DE6-B00C-EB6BADAB1950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1FF423-9A82-43A1-877B-CE52B40241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Сладкая </a:t>
            </a:r>
            <a:r>
              <a:rPr lang="ru-RU" dirty="0" err="1" smtClean="0"/>
              <a:t>шаурма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Кулишовой</a:t>
            </a:r>
            <a:r>
              <a:rPr lang="ru-RU" dirty="0" smtClean="0"/>
              <a:t> Ксении</a:t>
            </a:r>
          </a:p>
          <a:p>
            <a:r>
              <a:rPr lang="ru-RU" dirty="0" smtClean="0"/>
              <a:t>9</a:t>
            </a:r>
            <a:r>
              <a:rPr lang="en-US" dirty="0" smtClean="0"/>
              <a:t>&lt;&lt;</a:t>
            </a:r>
            <a:r>
              <a:rPr lang="ru-RU" dirty="0" smtClean="0"/>
              <a:t>Б</a:t>
            </a:r>
            <a:r>
              <a:rPr lang="en-US" dirty="0" smtClean="0"/>
              <a:t>&gt;&gt;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19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Изучить продукт и его </a:t>
            </a:r>
            <a:r>
              <a:rPr lang="ru-RU" dirty="0" smtClean="0"/>
              <a:t>происхождение</a:t>
            </a:r>
            <a:endParaRPr lang="en-US" dirty="0" smtClean="0"/>
          </a:p>
          <a:p>
            <a:pPr marL="0" indent="0">
              <a:buNone/>
            </a:pPr>
            <a:r>
              <a:rPr lang="ru-RU" sz="2800" dirty="0" smtClean="0"/>
              <a:t>Задачи:</a:t>
            </a:r>
            <a:endParaRPr lang="ru-RU" sz="2800" dirty="0" smtClean="0"/>
          </a:p>
          <a:p>
            <a:r>
              <a:rPr lang="ru-RU" dirty="0" smtClean="0"/>
              <a:t>Рассмотреть статистику продаж </a:t>
            </a:r>
          </a:p>
          <a:p>
            <a:r>
              <a:rPr lang="ru-RU" dirty="0" smtClean="0"/>
              <a:t>Просмотреть спрос </a:t>
            </a:r>
            <a:r>
              <a:rPr lang="ru-RU" dirty="0" err="1" smtClean="0"/>
              <a:t>шаурмы</a:t>
            </a:r>
            <a:endParaRPr lang="ru-RU" dirty="0" smtClean="0"/>
          </a:p>
          <a:p>
            <a:r>
              <a:rPr lang="ru-RU" dirty="0" smtClean="0"/>
              <a:t>Выявить плюсы и минусы данного продукта</a:t>
            </a:r>
          </a:p>
          <a:p>
            <a:r>
              <a:rPr lang="ru-RU" dirty="0" smtClean="0"/>
              <a:t>Сделать вывод на основе полученной информации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3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Класическая</a:t>
            </a:r>
            <a:r>
              <a:rPr lang="ru-RU" dirty="0" smtClean="0"/>
              <a:t> </a:t>
            </a:r>
            <a:r>
              <a:rPr lang="ru-RU" dirty="0" err="1" smtClean="0"/>
              <a:t>шаурма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04248" y="332656"/>
            <a:ext cx="1720160" cy="4983480"/>
          </a:xfrm>
        </p:spPr>
        <p:txBody>
          <a:bodyPr>
            <a:normAutofit fontScale="62500" lnSpcReduction="20000"/>
          </a:bodyPr>
          <a:lstStyle/>
          <a:p>
            <a:r>
              <a:rPr lang="vi-VN" sz="1400" dirty="0"/>
              <a:t>Шаурма́ или </a:t>
            </a:r>
            <a:r>
              <a:rPr lang="vi-VN" sz="1400" dirty="0" smtClean="0"/>
              <a:t>шаве́рм</a:t>
            </a:r>
            <a:r>
              <a:rPr lang="ru-RU" sz="1400" dirty="0" smtClean="0"/>
              <a:t>а</a:t>
            </a:r>
            <a:r>
              <a:rPr lang="ru-RU" sz="1400" dirty="0"/>
              <a:t>-</a:t>
            </a:r>
            <a:r>
              <a:rPr lang="vi-VN" sz="1400" dirty="0" smtClean="0"/>
              <a:t>ближневосточное </a:t>
            </a:r>
            <a:r>
              <a:rPr lang="vi-VN" sz="1400" dirty="0"/>
              <a:t>блюдо из </a:t>
            </a:r>
            <a:r>
              <a:rPr lang="vi-VN" sz="1400" dirty="0" smtClean="0"/>
              <a:t>мяса, </a:t>
            </a:r>
            <a:r>
              <a:rPr lang="vi-VN" sz="1400" dirty="0"/>
              <a:t>обжаренного на вертеле, или фалафеля, завёрнутого в лаваш, реже — в питу, с добавлением капусты, свежего огурца, репчатого лука, чесночного соуса и, по желанию, </a:t>
            </a:r>
            <a:r>
              <a:rPr lang="vi-VN" sz="1400" dirty="0" smtClean="0"/>
              <a:t>специй. </a:t>
            </a:r>
            <a:r>
              <a:rPr lang="vi-VN" sz="1400" dirty="0"/>
              <a:t>Употребляется без использования столовых приборов</a:t>
            </a:r>
            <a:r>
              <a:rPr lang="vi-VN" sz="1400" dirty="0" smtClean="0"/>
              <a:t>.</a:t>
            </a:r>
            <a:endParaRPr lang="ru-RU" sz="1400" dirty="0" smtClean="0"/>
          </a:p>
          <a:p>
            <a:r>
              <a:rPr lang="ru-RU" sz="1400" dirty="0"/>
              <a:t>Считается, что это блюдо было придумано в Берлине 50 лет назад двумя </a:t>
            </a:r>
            <a:r>
              <a:rPr lang="ru-RU" sz="1400" dirty="0" err="1"/>
              <a:t>гастарбайтерами</a:t>
            </a:r>
            <a:r>
              <a:rPr lang="ru-RU" sz="1400" dirty="0"/>
              <a:t>, </a:t>
            </a:r>
            <a:r>
              <a:rPr lang="ru-RU" sz="1400" dirty="0" err="1"/>
              <a:t>Кадиром</a:t>
            </a:r>
            <a:r>
              <a:rPr lang="ru-RU" sz="1400" dirty="0"/>
              <a:t> </a:t>
            </a:r>
            <a:r>
              <a:rPr lang="ru-RU" sz="1400" dirty="0" err="1"/>
              <a:t>Нурманом</a:t>
            </a:r>
            <a:r>
              <a:rPr lang="ru-RU" sz="1400" dirty="0"/>
              <a:t> и </a:t>
            </a:r>
            <a:r>
              <a:rPr lang="ru-RU" sz="1400" dirty="0" err="1"/>
              <a:t>Мехметом</a:t>
            </a:r>
            <a:r>
              <a:rPr lang="ru-RU" sz="1400" dirty="0"/>
              <a:t> </a:t>
            </a:r>
            <a:r>
              <a:rPr lang="ru-RU" sz="1400" dirty="0" err="1"/>
              <a:t>Айгуном</a:t>
            </a:r>
            <a:r>
              <a:rPr lang="ru-RU" sz="1400" dirty="0"/>
              <a:t>, приехавшими после войны восстанавливать экономику Западной Германии вместе с другими выходцами из Южной и Восточной Европы.</a:t>
            </a:r>
          </a:p>
          <a:p>
            <a:r>
              <a:rPr lang="ru-RU" sz="1400" dirty="0"/>
              <a:t>В Берлине заведений, торгующих </a:t>
            </a:r>
            <a:r>
              <a:rPr lang="ru-RU" sz="1400" dirty="0" err="1"/>
              <a:t>шаурмой</a:t>
            </a:r>
            <a:r>
              <a:rPr lang="ru-RU" sz="1400" dirty="0"/>
              <a:t>, больше, чем в Стамбуле.</a:t>
            </a:r>
          </a:p>
          <a:p>
            <a:r>
              <a:rPr lang="ru-RU" sz="1400" dirty="0" err="1"/>
              <a:t>Дёнер-кебаб</a:t>
            </a:r>
            <a:r>
              <a:rPr lang="ru-RU" sz="1400" dirty="0"/>
              <a:t> быстро стал популярным - и не только у трудовых мигрантов.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8925"/>
            <a:ext cx="5638800" cy="3759200"/>
          </a:xfrm>
        </p:spPr>
      </p:pic>
    </p:spTree>
    <p:extLst>
      <p:ext uri="{BB962C8B-B14F-4D97-AF65-F5344CB8AC3E}">
        <p14:creationId xmlns:p14="http://schemas.microsoft.com/office/powerpoint/2010/main" val="35213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Сладкая </a:t>
            </a:r>
            <a:r>
              <a:rPr lang="ru-RU" dirty="0" err="1" smtClean="0"/>
              <a:t>шаурма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5674960"/>
          </a:xfrm>
        </p:spPr>
        <p:txBody>
          <a:bodyPr/>
          <a:lstStyle/>
          <a:p>
            <a:r>
              <a:rPr lang="ru-RU" dirty="0" smtClean="0"/>
              <a:t>Сладкая </a:t>
            </a:r>
            <a:r>
              <a:rPr lang="ru-RU" dirty="0" err="1" smtClean="0"/>
              <a:t>шаурма</a:t>
            </a:r>
            <a:r>
              <a:rPr lang="ru-RU" dirty="0" smtClean="0"/>
              <a:t> – аналог классической </a:t>
            </a:r>
            <a:r>
              <a:rPr lang="ru-RU" dirty="0" err="1" smtClean="0"/>
              <a:t>шаурмы</a:t>
            </a:r>
            <a:r>
              <a:rPr lang="ru-RU" dirty="0" smtClean="0"/>
              <a:t> с измененными ингредиентами.  К примеру в такой вид </a:t>
            </a:r>
            <a:r>
              <a:rPr lang="ru-RU" dirty="0" err="1" smtClean="0"/>
              <a:t>шаурмы</a:t>
            </a:r>
            <a:r>
              <a:rPr lang="ru-RU" dirty="0" smtClean="0"/>
              <a:t> может входить: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Шоколад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Сладкая вата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Мармелад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Желе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Мороженное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Мясо в шоколаде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4474"/>
            <a:ext cx="5638800" cy="4508103"/>
          </a:xfrm>
        </p:spPr>
      </p:pic>
    </p:spTree>
    <p:extLst>
      <p:ext uri="{BB962C8B-B14F-4D97-AF65-F5344CB8AC3E}">
        <p14:creationId xmlns:p14="http://schemas.microsoft.com/office/powerpoint/2010/main" val="10048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Безналичная оплата </a:t>
            </a:r>
            <a:r>
              <a:rPr lang="ru-RU" b="1" dirty="0" err="1"/>
              <a:t>шаурмы</a:t>
            </a:r>
            <a:r>
              <a:rPr lang="ru-RU" b="1" dirty="0"/>
              <a:t> в региональном срезе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1125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724128" y="1600200"/>
            <a:ext cx="2448272" cy="44930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Лучше всего опция безналичной оплаты </a:t>
            </a:r>
            <a:r>
              <a:rPr lang="ru-RU" dirty="0" err="1"/>
              <a:t>шаурмы</a:t>
            </a:r>
            <a:r>
              <a:rPr lang="ru-RU" dirty="0"/>
              <a:t> представлена в точках продаж таких городов, как Якутск (96% точек), Сургут (95%), Томск (95%), Петрозаводск (90%), Пермь (89%) и Тюмень (88%).</a:t>
            </a:r>
          </a:p>
        </p:txBody>
      </p:sp>
    </p:spTree>
    <p:extLst>
      <p:ext uri="{BB962C8B-B14F-4D97-AF65-F5344CB8AC3E}">
        <p14:creationId xmlns:p14="http://schemas.microsoft.com/office/powerpoint/2010/main" val="239665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Безналичная оплата </a:t>
            </a:r>
            <a:r>
              <a:rPr lang="ru-RU" b="1" dirty="0" err="1"/>
              <a:t>шаурмы</a:t>
            </a:r>
            <a:r>
              <a:rPr lang="ru-RU" b="1" dirty="0"/>
              <a:t> в региональном срезе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92080" y="1628800"/>
            <a:ext cx="3081536" cy="4536504"/>
          </a:xfrm>
        </p:spPr>
        <p:txBody>
          <a:bodyPr>
            <a:normAutofit fontScale="92500"/>
          </a:bodyPr>
          <a:lstStyle/>
          <a:p>
            <a:r>
              <a:rPr lang="ru-RU" dirty="0"/>
              <a:t>Сложнее всего оплатить уличную </a:t>
            </a:r>
            <a:r>
              <a:rPr lang="ru-RU" dirty="0" err="1"/>
              <a:t>шаурму</a:t>
            </a:r>
            <a:r>
              <a:rPr lang="ru-RU" dirty="0"/>
              <a:t> безналичным способом в таких городах, как Киев (только 4% точек принимают данную форму оплаты), Владивосток (13%), Пенза (25%) и Тверь (26%).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7628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2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Спрос </a:t>
            </a:r>
            <a:r>
              <a:rPr lang="ru-RU" dirty="0" err="1" smtClean="0"/>
              <a:t>шаурмы</a:t>
            </a:r>
            <a:r>
              <a:rPr lang="ru-RU" dirty="0" smtClean="0"/>
              <a:t>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 самым скромным подсчётам оборот рынка </a:t>
            </a:r>
            <a:r>
              <a:rPr lang="ru-RU" dirty="0" err="1"/>
              <a:t>шаурмы</a:t>
            </a:r>
            <a:r>
              <a:rPr lang="ru-RU" dirty="0"/>
              <a:t> в России превышает 20 млрд рублей. Эта цифра получается, если умножить среднюю выручку одной точки на количество палаток, киосков и павильонов, зарегистрированных в приложении «Где </a:t>
            </a:r>
            <a:r>
              <a:rPr lang="ru-RU" dirty="0" err="1"/>
              <a:t>шаверма</a:t>
            </a:r>
            <a:r>
              <a:rPr lang="ru-RU" dirty="0"/>
              <a:t>». Это 4000 точек, из них половина — в столице и Московской области.</a:t>
            </a:r>
          </a:p>
          <a:p>
            <a:r>
              <a:rPr lang="ru-RU" dirty="0"/>
              <a:t>Некогда самый популярный </a:t>
            </a:r>
            <a:r>
              <a:rPr lang="ru-RU" dirty="0" err="1"/>
              <a:t>фастфуд</a:t>
            </a:r>
            <a:r>
              <a:rPr lang="ru-RU" dirty="0"/>
              <a:t> сдаёт позиции: кого-то разорили </a:t>
            </a:r>
            <a:r>
              <a:rPr lang="ru-RU" dirty="0" err="1"/>
              <a:t>бургерные</a:t>
            </a:r>
            <a:r>
              <a:rPr lang="ru-RU" dirty="0"/>
              <a:t> и пиццерии, кого-то — снос уличных ларьков.</a:t>
            </a:r>
          </a:p>
          <a:p>
            <a:r>
              <a:rPr lang="ru-RU" dirty="0"/>
              <a:t>«Секрет» поговорил с владельцами нескольких </a:t>
            </a:r>
            <a:r>
              <a:rPr lang="ru-RU" dirty="0" err="1"/>
              <a:t>шаурмичных</a:t>
            </a:r>
            <a:r>
              <a:rPr lang="ru-RU" dirty="0"/>
              <a:t> лавок и узнал, есть ли ещё шанс обогатиться на арабском блюде в </a:t>
            </a:r>
            <a:r>
              <a:rPr lang="ru-RU" dirty="0" smtClean="0"/>
              <a:t>2022 году.</a:t>
            </a:r>
          </a:p>
          <a:p>
            <a:r>
              <a:rPr lang="ru-RU" dirty="0" smtClean="0"/>
              <a:t>Сладкая </a:t>
            </a:r>
            <a:r>
              <a:rPr lang="ru-RU" dirty="0" err="1" smtClean="0"/>
              <a:t>шаурма</a:t>
            </a:r>
            <a:r>
              <a:rPr lang="ru-RU" dirty="0" smtClean="0"/>
              <a:t> является редкостью в нашей стране, на данный момент активную продажу этого продукта можно заметить в крупных городах, таких как Новосибирск, Санкт-Петербург, Москва.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4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 сладкой </a:t>
            </a:r>
            <a:r>
              <a:rPr lang="ru-RU" dirty="0" err="1" smtClean="0"/>
              <a:t>шаурмы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5563755"/>
              </p:ext>
            </p:extLst>
          </p:nvPr>
        </p:nvGraphicFramePr>
        <p:xfrm>
          <a:off x="539552" y="620688"/>
          <a:ext cx="746760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54760"/>
                <a:gridCol w="3712840"/>
              </a:tblGrid>
              <a:tr h="313106"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54003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железо,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шаурмы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состоит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том,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выступает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профилактикой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анемии.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Лепешка нормализует уровень глюкозы в крови. Ввиду того, что ее готовят без использования дрожжей, она не вызывает брожения. Продукт содержит витамины группы В, положительно влияющие на функционирование нервной системы, регулирующие обмен веществ.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со сладкой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шаурмой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пользу вызывает шоколад и различные сладости, развивающее умственную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активность.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минусы всегда одинаковые – горелое мясо и невкусные соусы, сухой лаваш и изжога.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Сладкая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шаурма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больших количествах способна вызывать тошноту,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аллергическую сыпь или отравление.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78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48064" y="1600200"/>
            <a:ext cx="277978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Делая вывод на основе полученной информации, можно с легкостью сказать, что изготовление такой </a:t>
            </a:r>
            <a:r>
              <a:rPr lang="ru-RU" dirty="0" err="1" smtClean="0"/>
              <a:t>шаурмы</a:t>
            </a:r>
            <a:r>
              <a:rPr lang="ru-RU" dirty="0" smtClean="0"/>
              <a:t> в нашей стране будет довольно прибыльным делом.</a:t>
            </a:r>
          </a:p>
          <a:p>
            <a:r>
              <a:rPr lang="ru-RU" dirty="0" smtClean="0"/>
              <a:t>Такая </a:t>
            </a:r>
            <a:r>
              <a:rPr lang="ru-RU" dirty="0" err="1" smtClean="0"/>
              <a:t>шаурма</a:t>
            </a:r>
            <a:r>
              <a:rPr lang="ru-RU" dirty="0" smtClean="0"/>
              <a:t> будет популярна среди молодежи, любителей сладкого или желающих испробовать что-то новое.</a:t>
            </a:r>
          </a:p>
          <a:p>
            <a:r>
              <a:rPr lang="ru-RU" dirty="0" smtClean="0"/>
              <a:t>Это </a:t>
            </a:r>
            <a:r>
              <a:rPr lang="ru-RU" dirty="0" err="1" smtClean="0"/>
              <a:t>бизнесс</a:t>
            </a:r>
            <a:r>
              <a:rPr lang="ru-RU" dirty="0" smtClean="0"/>
              <a:t> идея которую можно с уверенностью вводить в нашу страну.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46449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34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489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Сладкая шаурма</vt:lpstr>
      <vt:lpstr>Цели:</vt:lpstr>
      <vt:lpstr>Класическая шаурма</vt:lpstr>
      <vt:lpstr>Сладкая шаурма</vt:lpstr>
      <vt:lpstr>Безналичная оплата шаурмы в региональном срезе</vt:lpstr>
      <vt:lpstr>Безналичная оплата шаурмы в региональном срезе</vt:lpstr>
      <vt:lpstr>Спрос шаурмы в России</vt:lpstr>
      <vt:lpstr>Плюсы и минусы сладкой шаурмы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Сладкая шаурма</dc:title>
  <dc:creator>User</dc:creator>
  <cp:lastModifiedBy>User</cp:lastModifiedBy>
  <cp:revision>13</cp:revision>
  <dcterms:created xsi:type="dcterms:W3CDTF">2022-10-25T09:54:33Z</dcterms:created>
  <dcterms:modified xsi:type="dcterms:W3CDTF">2022-11-19T16:54:13Z</dcterms:modified>
</cp:coreProperties>
</file>