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5" r:id="rId9"/>
    <p:sldId id="264" r:id="rId10"/>
    <p:sldId id="263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D07EE-A770-4E26-A3D0-47D1C2B2FD4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8C091-517F-4EA1-B422-C71EA8ADB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8C091-517F-4EA1-B422-C71EA8ADBC4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47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30AA-DFE8-4518-804B-820DAF834FB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CCD1B-E6EC-485F-B678-7B9A6ECB77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30AA-DFE8-4518-804B-820DAF834FB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CD1B-E6EC-485F-B678-7B9A6ECB7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30AA-DFE8-4518-804B-820DAF834FB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CD1B-E6EC-485F-B678-7B9A6ECB7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30AA-DFE8-4518-804B-820DAF834FB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CD1B-E6EC-485F-B678-7B9A6ECB7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30AA-DFE8-4518-804B-820DAF834FB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CD1B-E6EC-485F-B678-7B9A6ECB773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30AA-DFE8-4518-804B-820DAF834FB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CD1B-E6EC-485F-B678-7B9A6ECB77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30AA-DFE8-4518-804B-820DAF834FB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CD1B-E6EC-485F-B678-7B9A6ECB77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30AA-DFE8-4518-804B-820DAF834FB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CD1B-E6EC-485F-B678-7B9A6ECB7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30AA-DFE8-4518-804B-820DAF834FB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CD1B-E6EC-485F-B678-7B9A6ECB7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30AA-DFE8-4518-804B-820DAF834FB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CD1B-E6EC-485F-B678-7B9A6ECB7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30AA-DFE8-4518-804B-820DAF834FB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CD1B-E6EC-485F-B678-7B9A6ECB7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58530AA-DFE8-4518-804B-820DAF834FB5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5CCD1B-E6EC-485F-B678-7B9A6ECB773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4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microsoft.com/office/2007/relationships/hdphoto" Target="../media/hdphoto16.wdp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208912" cy="2736304"/>
          </a:xfrm>
        </p:spPr>
        <p:txBody>
          <a:bodyPr/>
          <a:lstStyle/>
          <a:p>
            <a:r>
              <a:rPr lang="ru-RU" sz="6000" dirty="0" smtClean="0"/>
              <a:t>Случаи вычитания вида 17-□, 18-□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16" y="3212976"/>
            <a:ext cx="4047728" cy="57606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Математика. Урок №119</a:t>
            </a:r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50" y="1916832"/>
            <a:ext cx="8388424" cy="5592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16" y="4725144"/>
            <a:ext cx="2552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Подготовила учитель</a:t>
            </a:r>
          </a:p>
          <a:p>
            <a:r>
              <a:rPr lang="ru-RU" dirty="0" smtClean="0">
                <a:latin typeface="+mj-lt"/>
              </a:rPr>
              <a:t> начальных классов</a:t>
            </a:r>
          </a:p>
          <a:p>
            <a:r>
              <a:rPr lang="ru-RU" dirty="0" err="1" smtClean="0">
                <a:latin typeface="+mj-lt"/>
              </a:rPr>
              <a:t>Зейналова</a:t>
            </a:r>
            <a:r>
              <a:rPr lang="ru-RU" dirty="0" smtClean="0">
                <a:latin typeface="+mj-lt"/>
              </a:rPr>
              <a:t> Т.В.</a:t>
            </a:r>
            <a:endParaRPr lang="ru-RU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7150" y="6476163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Горловка, 2020</a:t>
            </a:r>
            <a:endParaRPr lang="ru-R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0"/>
            <a:ext cx="7596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УПРАВЛЕНИЕ ОБРАЗОВАНИЯ АДМИНИСТРАЦИИ ГОРОДА ГОРЛОВКА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МОУ г. Горловки «Гимназия «Интеллект»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67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Решаем задачи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71625"/>
            <a:ext cx="52197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18650"/>
            <a:ext cx="5314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61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79" y="692696"/>
            <a:ext cx="7833397" cy="4525963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53054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Решаем задачи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67" b="90000" l="9890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562176"/>
            <a:ext cx="5491501" cy="4525963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39" y="1677647"/>
            <a:ext cx="53625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88" y="4683687"/>
            <a:ext cx="53244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1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Закрепим пройденное на уроке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44" r="100000">
                        <a14:foregroundMark x1="52577" y1="81875" x2="73196" y2="83958"/>
                        <a14:foregroundMark x1="46048" y1="96875" x2="4742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84287"/>
            <a:ext cx="2743865" cy="4525963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7" y="3429000"/>
            <a:ext cx="16573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00" y="1628800"/>
            <a:ext cx="54102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00" y="2971825"/>
            <a:ext cx="50196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923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21641"/>
            <a:ext cx="6466776" cy="37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16" y="1"/>
            <a:ext cx="9244416" cy="68618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78" y="332656"/>
            <a:ext cx="3816424" cy="6381328"/>
          </a:xfrm>
        </p:spPr>
        <p:txBody>
          <a:bodyPr/>
          <a:lstStyle/>
          <a:p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 новые знания у тебя появились?</a:t>
            </a:r>
            <a:b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было самым интересным?</a:t>
            </a:r>
            <a:b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что было труднее всего?</a:t>
            </a:r>
          </a:p>
        </p:txBody>
      </p:sp>
    </p:spTree>
    <p:extLst>
      <p:ext uri="{BB962C8B-B14F-4D97-AF65-F5344CB8AC3E}">
        <p14:creationId xmlns:p14="http://schemas.microsoft.com/office/powerpoint/2010/main" val="10822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07" y="0"/>
            <a:ext cx="9239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620688"/>
            <a:ext cx="6048672" cy="208823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Отлично поработали, ребята!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мая</a:t>
            </a:r>
            <a:br>
              <a:rPr lang="ru-RU" dirty="0" smtClean="0"/>
            </a:br>
            <a:r>
              <a:rPr lang="ru-RU" dirty="0" smtClean="0"/>
              <a:t>Классная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Минутка чистописания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2736304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88840"/>
            <a:ext cx="2717722" cy="2755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88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45" y="1340768"/>
            <a:ext cx="91440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64" y="1916832"/>
            <a:ext cx="6624736" cy="417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680" y="-11507"/>
            <a:ext cx="4406890" cy="489654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355" l="10000" r="94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492896"/>
            <a:ext cx="3312368" cy="3312368"/>
          </a:xfrm>
        </p:spPr>
      </p:pic>
    </p:spTree>
    <p:extLst>
      <p:ext uri="{BB962C8B-B14F-4D97-AF65-F5344CB8AC3E}">
        <p14:creationId xmlns:p14="http://schemas.microsoft.com/office/powerpoint/2010/main" val="7600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новой темой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100000" l="9753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4"/>
            <a:ext cx="6435353" cy="45259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6702"/>
            <a:ext cx="7422860" cy="357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6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«Засели» числа в домики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7833397" cy="45259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" b="96183" l="8197" r="99180">
                        <a14:foregroundMark x1="31148" y1="68893" x2="31148" y2="68893"/>
                        <a14:foregroundMark x1="27869" y1="54198" x2="27869" y2="54198"/>
                        <a14:foregroundMark x1="33607" y1="34160" x2="33607" y2="34160"/>
                        <a14:foregroundMark x1="28689" y1="25000" x2="28689" y2="25000"/>
                        <a14:foregroundMark x1="18852" y1="15267" x2="18852" y2="15267"/>
                        <a14:foregroundMark x1="25410" y1="12214" x2="25410" y2="12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2776"/>
            <a:ext cx="11620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28" b="96982" l="8871" r="96774">
                        <a14:foregroundMark x1="25806" y1="29980" x2="25806" y2="29980"/>
                        <a14:foregroundMark x1="32258" y1="53320" x2="32258" y2="53320"/>
                        <a14:foregroundMark x1="54839" y1="54930" x2="54839" y2="54930"/>
                        <a14:foregroundMark x1="27419" y1="74044" x2="27419" y2="74044"/>
                        <a14:foregroundMark x1="29839" y1="79678" x2="29839" y2="79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11811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1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Поработаем с учебником на с.88-89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54250" y1="8625" x2="54250" y2="8625"/>
                        <a14:foregroundMark x1="47333" y1="42250" x2="47333" y2="42250"/>
                        <a14:foregroundMark x1="44083" y1="45000" x2="44083" y2="45000"/>
                        <a14:foregroundMark x1="39333" y1="48125" x2="39333" y2="48125"/>
                        <a14:foregroundMark x1="27083" y1="17500" x2="67500" y2="32500"/>
                        <a14:foregroundMark x1="24833" y1="1500" x2="25083" y2="98250"/>
                        <a14:foregroundMark x1="32417" y1="98625" x2="70417" y2="95500"/>
                        <a14:foregroundMark x1="45500" y1="60000" x2="74083" y2="1250"/>
                        <a14:foregroundMark x1="73250" y1="19000" x2="34083" y2="3625"/>
                        <a14:foregroundMark x1="35083" y1="10125" x2="53667" y2="38625"/>
                        <a14:foregroundMark x1="40000" y1="27875" x2="44250" y2="49875"/>
                        <a14:foregroundMark x1="51417" y1="63625" x2="54250" y2="49875"/>
                        <a14:foregroundMark x1="45083" y1="42000" x2="45250" y2="34000"/>
                        <a14:foregroundMark x1="72583" y1="13500" x2="73833" y2="24500"/>
                        <a14:foregroundMark x1="74667" y1="26375" x2="74667" y2="11625"/>
                        <a14:foregroundMark x1="29000" y1="9000" x2="28667" y2="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72816"/>
            <a:ext cx="6788943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56" b="93333" l="5000" r="94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" y="1988840"/>
            <a:ext cx="5143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Решаем примеры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678035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elenavanz.ucoz.net/kartinki/kartohki/11-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076" y="3645024"/>
            <a:ext cx="6480719" cy="199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077" l="27000" r="61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627665"/>
            <a:ext cx="91440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Решаем примеры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52387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0" y="3399834"/>
            <a:ext cx="60007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77" b="980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82" y="1484514"/>
            <a:ext cx="7833397" cy="4525963"/>
          </a:xfrm>
        </p:spPr>
      </p:pic>
    </p:spTree>
    <p:extLst>
      <p:ext uri="{BB962C8B-B14F-4D97-AF65-F5344CB8AC3E}">
        <p14:creationId xmlns:p14="http://schemas.microsoft.com/office/powerpoint/2010/main" val="18853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100000" l="9753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84784"/>
            <a:ext cx="6435353" cy="4525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772816"/>
            <a:ext cx="57423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Раз - подняться, потянуться,</a:t>
            </a:r>
          </a:p>
          <a:p>
            <a:r>
              <a:rPr lang="ru-RU" sz="2800" dirty="0">
                <a:latin typeface="+mj-lt"/>
              </a:rPr>
              <a:t>Два - нагнуться, разогнуться,</a:t>
            </a:r>
          </a:p>
          <a:p>
            <a:r>
              <a:rPr lang="ru-RU" sz="2800" dirty="0">
                <a:latin typeface="+mj-lt"/>
              </a:rPr>
              <a:t>Три - в ладоши, три хлопка,</a:t>
            </a:r>
          </a:p>
          <a:p>
            <a:r>
              <a:rPr lang="ru-RU" sz="2800" dirty="0">
                <a:latin typeface="+mj-lt"/>
              </a:rPr>
              <a:t>Головою три кивка.</a:t>
            </a:r>
          </a:p>
          <a:p>
            <a:r>
              <a:rPr lang="ru-RU" sz="2800" dirty="0">
                <a:latin typeface="+mj-lt"/>
              </a:rPr>
              <a:t>На четыре - руки шире,</a:t>
            </a:r>
          </a:p>
          <a:p>
            <a:r>
              <a:rPr lang="ru-RU" sz="2800" dirty="0">
                <a:latin typeface="+mj-lt"/>
              </a:rPr>
              <a:t>Пять - руками помахать,</a:t>
            </a:r>
          </a:p>
          <a:p>
            <a:r>
              <a:rPr lang="ru-RU" sz="2800" dirty="0">
                <a:latin typeface="+mj-lt"/>
              </a:rPr>
              <a:t>Шесть - на место тихо сесть.</a:t>
            </a:r>
          </a:p>
        </p:txBody>
      </p:sp>
    </p:spTree>
    <p:extLst>
      <p:ext uri="{BB962C8B-B14F-4D97-AF65-F5344CB8AC3E}">
        <p14:creationId xmlns:p14="http://schemas.microsoft.com/office/powerpoint/2010/main" val="25705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254</TotalTime>
  <Words>126</Words>
  <Application>Microsoft Office PowerPoint</Application>
  <PresentationFormat>Экран (4:3)</PresentationFormat>
  <Paragraphs>35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Случаи вычитания вида 17-□, 18-□</vt:lpstr>
      <vt:lpstr>8 мая Классная работа</vt:lpstr>
      <vt:lpstr>Повторим</vt:lpstr>
      <vt:lpstr>Работа над новой темой</vt:lpstr>
      <vt:lpstr>«Засели» числа в домики</vt:lpstr>
      <vt:lpstr>Поработаем с учебником на с.88-89</vt:lpstr>
      <vt:lpstr>Решаем примеры</vt:lpstr>
      <vt:lpstr>Решаем примеры</vt:lpstr>
      <vt:lpstr>Физкультминутка</vt:lpstr>
      <vt:lpstr>Решаем задачи</vt:lpstr>
      <vt:lpstr>Решаем задачи</vt:lpstr>
      <vt:lpstr>Закрепим пройденное на уроке</vt:lpstr>
      <vt:lpstr>Какие новые знания у тебя появились?  Что было самым интересным?  А что было труднее всего?</vt:lpstr>
      <vt:lpstr>Отлично поработали, ребята!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Случаи вычитания вида 17-□, 18-□</dc:title>
  <dc:creator>Машенька</dc:creator>
  <cp:lastModifiedBy>Машенька</cp:lastModifiedBy>
  <cp:revision>10</cp:revision>
  <dcterms:created xsi:type="dcterms:W3CDTF">2020-05-01T16:07:43Z</dcterms:created>
  <dcterms:modified xsi:type="dcterms:W3CDTF">2020-05-01T20:22:29Z</dcterms:modified>
</cp:coreProperties>
</file>