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8" r:id="rId13"/>
    <p:sldId id="268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61E47-2D4D-4CEC-AE14-D87E511CF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ACA007-05B9-47FF-998D-80E9EF50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06B22-7C06-40B2-A975-FA03B59E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D9A-3BB7-4DE5-96EA-48C50C4C15D9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D4946-AAFC-4791-BC00-A65DFE4B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EE2F3D-75AB-4060-B862-645667E9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75BC-E2B5-4913-BDBB-66E7E408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7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4CBB8-9B8C-4159-88F7-D06A7EF0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2D2194-7B8F-4F5A-AEE7-192FF47B3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8ED18A-FE0D-419A-8E9D-E9C5DF5A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D9A-3BB7-4DE5-96EA-48C50C4C15D9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E6D892-4EFE-42A8-9F47-4AA430E5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AB706-A665-44FA-B66C-8B627DC3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75BC-E2B5-4913-BDBB-66E7E408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4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A3F644-644D-43AF-92DE-AE358E458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58FBF0-5D7F-4354-BE72-FF96A4A88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27F13-95AA-4A3A-B844-CA587CAA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D9A-3BB7-4DE5-96EA-48C50C4C15D9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2F635-FCC0-413E-8D2C-DCE9685B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8B47CE-293B-4624-A531-BD3AF364D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75BC-E2B5-4913-BDBB-66E7E408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8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6C5CD-CB0B-4E4A-93C0-DCA6A931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937A1-B2A8-4382-99D5-AB4A486BC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2691BE-1F37-4FD4-B9A9-408ED54B7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D9A-3BB7-4DE5-96EA-48C50C4C15D9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B332E6-C2E9-4AD6-A7BD-DEAEFFD0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9661B9-7984-4F41-978E-8A02A010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75BC-E2B5-4913-BDBB-66E7E408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8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3F3F1-8614-41FF-9594-03001904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355C2A-5406-40E8-8A4A-1D89EDE73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FD192-8E04-40A8-BADF-BE65F88D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D9A-3BB7-4DE5-96EA-48C50C4C15D9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6A49B-7AAF-42D7-BFD3-D132B2D0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0D2D2-F9C1-4B34-844A-DDDF789A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75BC-E2B5-4913-BDBB-66E7E408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7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00055-73B1-4516-9BE6-90B4729E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FFE63-19F1-40BC-85C2-3E426CFAC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9FB2D5-2BDC-47F3-87D7-64364820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A6F16B-2A2A-4409-A17D-802E8789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D9A-3BB7-4DE5-96EA-48C50C4C15D9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42D96E-88C4-4BC4-93C6-C22AEB2A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A3167-E1FE-40C0-83BE-54572F19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75BC-E2B5-4913-BDBB-66E7E408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9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88091-786C-4241-BC05-D51BCA37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154363-96C8-4030-8075-2B669D5C4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2CDBC5-F0EE-453A-8FE3-1E3493F80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99170A-9946-42C4-9D1C-F68C8A486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72623B-B367-4A4C-A5DA-BEE25CFDE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170CF0-A259-40BA-B8FE-AD77567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D9A-3BB7-4DE5-96EA-48C50C4C15D9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85CB9C-A554-4C21-9EA4-8AAFE326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C97CDF-AF15-4063-80DD-DBBDAAFD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75BC-E2B5-4913-BDBB-66E7E408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7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AC4C3-6F30-4829-87ED-6750663C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4BEB70-4F94-4269-87F6-2B78DF79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D9A-3BB7-4DE5-96EA-48C50C4C15D9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B3E47F-D754-47AF-A069-0E033C16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585981-73F9-445E-A9C5-0728F87C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75BC-E2B5-4913-BDBB-66E7E408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4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A2DD33-2520-441B-A062-D5BBA314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D9A-3BB7-4DE5-96EA-48C50C4C15D9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3E08AF-4025-4D4D-A962-704EE33C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EB2898-75CC-4007-BED0-D885129E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75BC-E2B5-4913-BDBB-66E7E408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34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FB495-BE02-49F9-A2C2-1BDB1F41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289C7-FB47-4DB3-BF7E-69A46B60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D45216-B85F-4EB5-9474-9B241EEF9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E4BB07-CB24-4D98-A2C9-BD78275F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D9A-3BB7-4DE5-96EA-48C50C4C15D9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075A88-E05B-4B2F-8943-AC0D4A5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982489-63E6-42CF-B055-B08E8F3F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75BC-E2B5-4913-BDBB-66E7E408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6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CE587-8C1E-4F11-9C35-9D34B7E9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2C5BE2-32FE-4A0A-9AC7-ACDC30F04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521D56-952D-45B2-80BA-66FFCD482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00304E-A3C2-4ED2-92FB-32144AF0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D9A-3BB7-4DE5-96EA-48C50C4C15D9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022518-5422-416E-8D47-05F9FC28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8663E8-EABB-4D6A-9E4D-9DFC285C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75BC-E2B5-4913-BDBB-66E7E408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9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A9216-CA8D-4AFE-B652-104C7DF99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1F3E90-37BD-4499-B9EA-A825F9615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95285-6FE2-47BC-945F-80D5748C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4ED9A-3BB7-4DE5-96EA-48C50C4C15D9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C70CC-CF38-4B60-8694-8F0F50A43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330A97-F52B-40D6-923C-05F1764F2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775BC-E2B5-4913-BDBB-66E7E408F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2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EECF5-3204-42AB-AA84-9EFE90C6B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День машиностроения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A137C-C438-4411-8075-BD4D1E4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5671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26 сентября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Подготовила</a:t>
            </a:r>
          </a:p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Воспитатель МАДОУ № 304 </a:t>
            </a:r>
          </a:p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Заглубоцкая Л.С.</a:t>
            </a:r>
          </a:p>
        </p:txBody>
      </p:sp>
    </p:spTree>
    <p:extLst>
      <p:ext uri="{BB962C8B-B14F-4D97-AF65-F5344CB8AC3E}">
        <p14:creationId xmlns:p14="http://schemas.microsoft.com/office/powerpoint/2010/main" val="320655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A137C-C438-4411-8075-BD4D1E4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3769" y="1482571"/>
            <a:ext cx="4045259" cy="446546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Мусоровоз машина,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мусором спешила.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Мусор с улиц собрала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свалку увезла.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чистенький, блестит,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него прекрасный вид!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Отличная машина,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скажем ей: - "Спасибо!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837D59-2C3D-4E1A-A37B-20EBB49C0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5" y="969962"/>
            <a:ext cx="6096000" cy="4572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92A576-5B40-4B6C-852C-719D828F311C}"/>
              </a:ext>
            </a:extLst>
          </p:cNvPr>
          <p:cNvSpPr/>
          <p:nvPr/>
        </p:nvSpPr>
        <p:spPr>
          <a:xfrm>
            <a:off x="7190862" y="572609"/>
            <a:ext cx="392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МУСОРОВОЗ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248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A137C-C438-4411-8075-BD4D1E4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936" y="2564259"/>
            <a:ext cx="3746377" cy="380325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Спешит машина красная,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выключая фар,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службу на опасную..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Спешит тушить пожар!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FA13A8-F4C7-4BFA-80B2-4D530AB20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7" y="1454550"/>
            <a:ext cx="7147906" cy="39488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DBC5395-A5AD-40A9-9545-2F8F585D9FBE}"/>
              </a:ext>
            </a:extLst>
          </p:cNvPr>
          <p:cNvSpPr/>
          <p:nvPr/>
        </p:nvSpPr>
        <p:spPr>
          <a:xfrm>
            <a:off x="7829826" y="577387"/>
            <a:ext cx="3749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ПОЖАРНАЯ 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МАШИНА</a:t>
            </a:r>
          </a:p>
        </p:txBody>
      </p:sp>
    </p:spTree>
    <p:extLst>
      <p:ext uri="{BB962C8B-B14F-4D97-AF65-F5344CB8AC3E}">
        <p14:creationId xmlns:p14="http://schemas.microsoft.com/office/powerpoint/2010/main" val="17907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2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A137C-C438-4411-8075-BD4D1E4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1440" y="2469656"/>
            <a:ext cx="5202313" cy="4137549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белой машине с красным крестом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Доктор примчится к больным в каждый дом. 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Машина поедет с сиреной, мигая,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Нужна неотложно служба такая! 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машины ей путь уступают.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Скорую помощь все граждане знают!</a:t>
            </a:r>
          </a:p>
          <a:p>
            <a:r>
              <a:rPr lang="ru-RU" sz="3200" dirty="0"/>
              <a:t> 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03870E-0F9E-426F-AB03-43CAB4C9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3" y="1120251"/>
            <a:ext cx="5715000" cy="44577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FD782D-4205-4AF4-803E-EAB164D72DE0}"/>
              </a:ext>
            </a:extLst>
          </p:cNvPr>
          <p:cNvSpPr/>
          <p:nvPr/>
        </p:nvSpPr>
        <p:spPr>
          <a:xfrm>
            <a:off x="6153536" y="1014012"/>
            <a:ext cx="5556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СКОРАЯ ПОМОЩЬ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0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A137C-C438-4411-8075-BD4D1E4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1659" y="2814221"/>
            <a:ext cx="3710867" cy="373971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странная машина,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Сверху вертится кабина.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Ковш — огромная лопата,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 это — экскаватор!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C11115-6423-465E-ABA6-DBD0314EE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4" y="1869859"/>
            <a:ext cx="6775882" cy="33879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1685F9-01C2-457D-AA5B-289985CFED6D}"/>
              </a:ext>
            </a:extLst>
          </p:cNvPr>
          <p:cNvSpPr/>
          <p:nvPr/>
        </p:nvSpPr>
        <p:spPr>
          <a:xfrm>
            <a:off x="7548307" y="1715348"/>
            <a:ext cx="3934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ЭКСКАВАТОР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7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A137C-C438-4411-8075-BD4D1E4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8263" y="2199365"/>
            <a:ext cx="4074851" cy="3198257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трактор сильный очень,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боится ям и кочек.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 сегодня нам помог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Домой доехать без дорог.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905207-A47E-4B27-9570-C644E30B1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4" y="874712"/>
            <a:ext cx="6627180" cy="47625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A905E8-49A0-415E-9172-34F76788722A}"/>
              </a:ext>
            </a:extLst>
          </p:cNvPr>
          <p:cNvSpPr/>
          <p:nvPr/>
        </p:nvSpPr>
        <p:spPr>
          <a:xfrm>
            <a:off x="8191305" y="998713"/>
            <a:ext cx="2748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ТРАКТОР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51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EECF5-3204-42AB-AA84-9EFE90C6B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6955" y="1086851"/>
            <a:ext cx="9144000" cy="51896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Машины сейчас нас везде окружают,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Без них наша жизнь бы сложнее была.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Машиностроитель, тебя поздравляют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Всей нашей России большой города!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Семьи тебе крепкой и больше везенья,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 все, что ты хочешь, всегда обретать!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В работе – большого тебе вдохновенья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От чистого сердца хотим пожелать!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 станках, чертежах, документах, деталях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Машиностроитель - как рыба в воде.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Такого набора умений и знаний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Не встретишь, пожалуй, ни в ком и нигде.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Машин, механизмов огромных и сложных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Ты сотни и тысячи можешь создать.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Так пусть обязательно станет возможным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Всё то, что ты хочешь себе пожелать!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C0BC49-CDBB-483E-B1B0-196CD27BE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30" y="1741911"/>
            <a:ext cx="5081115" cy="33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E39567-DBF6-40B0-A13E-BB7BDB4F1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20" y="1217630"/>
            <a:ext cx="6191250" cy="428625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A137C-C438-4411-8075-BD4D1E4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5502" y="2092649"/>
            <a:ext cx="5933038" cy="3686714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ночую в гараже…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Хватит, выспался уже!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бензином подкреплюсь,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уже в начале дня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Пассажиры ждут меня.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в салоне хватит мест,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Заплатите за проезд.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E3589A-31A1-4149-BC92-9702A409EA92}"/>
              </a:ext>
            </a:extLst>
          </p:cNvPr>
          <p:cNvSpPr/>
          <p:nvPr/>
        </p:nvSpPr>
        <p:spPr>
          <a:xfrm>
            <a:off x="7524584" y="1014012"/>
            <a:ext cx="281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АВТОБУС</a:t>
            </a:r>
          </a:p>
        </p:txBody>
      </p:sp>
    </p:spTree>
    <p:extLst>
      <p:ext uri="{BB962C8B-B14F-4D97-AF65-F5344CB8AC3E}">
        <p14:creationId xmlns:p14="http://schemas.microsoft.com/office/powerpoint/2010/main" val="15785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A137C-C438-4411-8075-BD4D1E4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5397" y="2856314"/>
            <a:ext cx="4089647" cy="2692230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бензина – вот беда!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поехать никуда.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заправку бензовоз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авто бензин привез.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91A993-14A6-48F8-B9A4-FA8D2EFF9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1"/>
            <a:ext cx="6474781" cy="485608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FB6F58-D096-4161-9397-C87C89CAA944}"/>
              </a:ext>
            </a:extLst>
          </p:cNvPr>
          <p:cNvSpPr/>
          <p:nvPr/>
        </p:nvSpPr>
        <p:spPr>
          <a:xfrm>
            <a:off x="7296798" y="1014012"/>
            <a:ext cx="3270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БЕНЗОВОЗ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3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A137C-C438-4411-8075-BD4D1E4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7246" y="1811045"/>
            <a:ext cx="4305670" cy="552191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одна машина в мире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поедет на кефире.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Нужен ей продукт один,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названием бензин.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берут его шофёры?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Возникает тут вопрос.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бензин доставит скоро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жёлтой бочке бензовоз.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59D805-A476-44F1-8FF4-CC61EEA8F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5" y="1607724"/>
            <a:ext cx="6676881" cy="364255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9A6357-B66F-4293-950D-B3F1762029B1}"/>
              </a:ext>
            </a:extLst>
          </p:cNvPr>
          <p:cNvSpPr/>
          <p:nvPr/>
        </p:nvSpPr>
        <p:spPr>
          <a:xfrm>
            <a:off x="6096000" y="684394"/>
            <a:ext cx="5695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БЕТОНОМЕШАЛКА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08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A137C-C438-4411-8075-BD4D1E4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849" y="1824690"/>
            <a:ext cx="3672396" cy="4602741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над всклоченной землёю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Смело кучи разгребает?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маленький бульдозер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Своим носом всё ровняет!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4B87A3-3077-4612-84A3-9005EF695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6" y="848148"/>
            <a:ext cx="5575257" cy="481562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1E3897-0A5B-4246-8F78-921296994818}"/>
              </a:ext>
            </a:extLst>
          </p:cNvPr>
          <p:cNvSpPr/>
          <p:nvPr/>
        </p:nvSpPr>
        <p:spPr>
          <a:xfrm>
            <a:off x="7180199" y="783193"/>
            <a:ext cx="3569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БУЛЬДОЗЕР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8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A137C-C438-4411-8075-BD4D1E4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3257" y="2317071"/>
            <a:ext cx="4456592" cy="4059315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асфальтовый каток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строительства дорог.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разглаживать морщины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 не найти машины!</a:t>
            </a: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3642F8-053C-412E-A689-322DC4197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2" y="623710"/>
            <a:ext cx="6144956" cy="52645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06C980-8A92-4398-900A-AD2A0E05C0AD}"/>
              </a:ext>
            </a:extLst>
          </p:cNvPr>
          <p:cNvSpPr/>
          <p:nvPr/>
        </p:nvSpPr>
        <p:spPr>
          <a:xfrm>
            <a:off x="6185631" y="1014012"/>
            <a:ext cx="54927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АСФАЛЬТОВЫЙ КАТОК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6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89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A137C-C438-4411-8075-BD4D1E4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8050" y="2203959"/>
            <a:ext cx="4793941" cy="3429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по полю быстро ходит.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Косит хлеб, зерно молотит.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Веет, да в машину грузит-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Засыпает хлеб он в кузов-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Убирает урожай,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поле трудится Комбайн.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E68DC5-B81A-4FA9-A4C8-D852BC200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72" y="1937342"/>
            <a:ext cx="5862788" cy="3429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1BD98E-ED69-451A-9EFD-352ECFFBEB94}"/>
              </a:ext>
            </a:extLst>
          </p:cNvPr>
          <p:cNvSpPr/>
          <p:nvPr/>
        </p:nvSpPr>
        <p:spPr>
          <a:xfrm>
            <a:off x="7314398" y="1014012"/>
            <a:ext cx="3235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КОМБАЙН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02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FB58B6-AC55-4E84-AB2C-1478AEBA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A137C-C438-4411-8075-BD4D1E4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6422" y="2250489"/>
            <a:ext cx="4128117" cy="4607511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утра до вечера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Вдвоем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будем строить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дом.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не смотри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сторонам: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строю и Подъемный кран.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CFC04E-3D83-4B31-AA2B-97A8B60FB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1" y="1103366"/>
            <a:ext cx="6413696" cy="430519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FC2706-5F35-45F3-B292-2A79CBE47560}"/>
              </a:ext>
            </a:extLst>
          </p:cNvPr>
          <p:cNvSpPr/>
          <p:nvPr/>
        </p:nvSpPr>
        <p:spPr>
          <a:xfrm>
            <a:off x="8075728" y="1014012"/>
            <a:ext cx="1712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КРАН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7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228</Words>
  <Application>Microsoft Office PowerPoint</Application>
  <PresentationFormat>Широкоэкранный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Тема Office</vt:lpstr>
      <vt:lpstr>День машиностроения</vt:lpstr>
      <vt:lpstr>Машины сейчас нас везде окружают,  Без них наша жизнь бы сложнее была.  Машиностроитель, тебя поздравляют  Всей нашей России большой города!  Семьи тебе крепкой и больше везенья,  И все, что ты хочешь, всегда обретать!  В работе – большого тебе вдохновенья  От чистого сердца хотим пожелать!  В станках, чертежах, документах, деталях  Машиностроитель - как рыба в воде.  Такого набора умений и знаний  Не встретишь, пожалуй, ни в ком и нигде.  Машин, механизмов огромных и сложных  Ты сотни и тысячи можешь создать.  Так пусть обязательно станет возможным  Всё то, что ты хочешь себе пожелать!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машиностроения</dc:title>
  <dc:creator>Станислав Заглубоцкий</dc:creator>
  <cp:lastModifiedBy>Станислав Заглубоцкий</cp:lastModifiedBy>
  <cp:revision>7</cp:revision>
  <dcterms:created xsi:type="dcterms:W3CDTF">2021-09-22T12:55:29Z</dcterms:created>
  <dcterms:modified xsi:type="dcterms:W3CDTF">2021-09-22T13:53:08Z</dcterms:modified>
</cp:coreProperties>
</file>