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58" r:id="rId4"/>
    <p:sldId id="259" r:id="rId5"/>
    <p:sldId id="260" r:id="rId6"/>
    <p:sldId id="264" r:id="rId7"/>
    <p:sldId id="263" r:id="rId8"/>
    <p:sldId id="268" r:id="rId9"/>
    <p:sldId id="266" r:id="rId10"/>
    <p:sldId id="273" r:id="rId11"/>
    <p:sldId id="272" r:id="rId12"/>
    <p:sldId id="271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CF7-1ADD-487F-BBFE-9483F298ED06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18D0-889B-4917-9385-D4CDA73D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3725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CF7-1ADD-487F-BBFE-9483F298ED06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18D0-889B-4917-9385-D4CDA73D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7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CF7-1ADD-487F-BBFE-9483F298ED06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18D0-889B-4917-9385-D4CDA73D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787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CF7-1ADD-487F-BBFE-9483F298ED06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18D0-889B-4917-9385-D4CDA73D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62226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CF7-1ADD-487F-BBFE-9483F298ED06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18D0-889B-4917-9385-D4CDA73D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5305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CF7-1ADD-487F-BBFE-9483F298ED06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18D0-889B-4917-9385-D4CDA73D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0037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CF7-1ADD-487F-BBFE-9483F298ED06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18D0-889B-4917-9385-D4CDA73D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184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CF7-1ADD-487F-BBFE-9483F298ED06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18D0-889B-4917-9385-D4CDA73D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994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CF7-1ADD-487F-BBFE-9483F298ED06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18D0-889B-4917-9385-D4CDA73D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2998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CF7-1ADD-487F-BBFE-9483F298ED06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18D0-889B-4917-9385-D4CDA73D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6150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303CF7-1ADD-487F-BBFE-9483F298ED06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818D0-889B-4917-9385-D4CDA73D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35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2000">
              <a:schemeClr val="bg1">
                <a:alpha val="41000"/>
              </a:schemeClr>
            </a:gs>
            <a:gs pos="55000">
              <a:schemeClr val="accent1"/>
            </a:gs>
            <a:gs pos="93000">
              <a:srgbClr val="FF0000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03CF7-1ADD-487F-BBFE-9483F298ED06}" type="datetimeFigureOut">
              <a:rPr lang="ru-RU" smtClean="0"/>
              <a:t>22.01.2023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8818D0-889B-4917-9385-D4CDA73DC84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52944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slide" Target="slide2.xml"/><Relationship Id="rId5" Type="http://schemas.openxmlformats.org/officeDocument/2006/relationships/image" Target="../media/image9.jpe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slide" Target="slide12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openxmlformats.org/officeDocument/2006/relationships/slide" Target="slide10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5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5" Type="http://schemas.openxmlformats.org/officeDocument/2006/relationships/slide" Target="slide1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7.xml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slide" Target="slide2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Игра «Кто хочет стать защитником ?»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Группа «</a:t>
            </a:r>
            <a:r>
              <a:rPr lang="ru-RU" dirty="0" err="1" smtClean="0">
                <a:solidFill>
                  <a:schemeClr val="tx1"/>
                </a:solidFill>
              </a:rPr>
              <a:t>Дюймовочка</a:t>
            </a:r>
            <a:r>
              <a:rPr lang="ru-RU" dirty="0" smtClean="0">
                <a:solidFill>
                  <a:schemeClr val="tx1"/>
                </a:solidFill>
              </a:rPr>
              <a:t>»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Средняя возрастная группа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72200" y="5877272"/>
            <a:ext cx="27072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Разработка :</a:t>
            </a:r>
            <a:r>
              <a:rPr lang="ru-RU" dirty="0" err="1" smtClean="0"/>
              <a:t>Аптушева</a:t>
            </a:r>
            <a:r>
              <a:rPr lang="ru-RU" smtClean="0"/>
              <a:t> Т.Г.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234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600435"/>
            <a:ext cx="746819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/>
              <a:t>Лишнее качество солдата</a:t>
            </a:r>
            <a:endParaRPr lang="ru-RU" sz="48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68" y="1696079"/>
            <a:ext cx="2779801" cy="156363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77072"/>
            <a:ext cx="2783966" cy="1895872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7" t="14528" r="11553" b="17671"/>
          <a:stretch/>
        </p:blipFill>
        <p:spPr>
          <a:xfrm>
            <a:off x="5580111" y="1683326"/>
            <a:ext cx="2664296" cy="156363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125035"/>
            <a:ext cx="2664296" cy="184790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75656" y="3259717"/>
            <a:ext cx="10502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Быстрый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6381505" y="3153370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Храбрый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1475656" y="5877272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Сильный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5972944"/>
            <a:ext cx="1079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Ленивый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2537165" y="13407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2" name="Стрелка вправо 11">
            <a:hlinkClick r:id="" action="ppaction://hlinkshowjump?jump=lastslide"/>
          </p:cNvPr>
          <p:cNvSpPr/>
          <p:nvPr/>
        </p:nvSpPr>
        <p:spPr>
          <a:xfrm>
            <a:off x="7413630" y="6246910"/>
            <a:ext cx="1131486" cy="49445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>
            <a:hlinkClick r:id="rId6" action="ppaction://hlinksldjump"/>
          </p:cNvPr>
          <p:cNvSpPr/>
          <p:nvPr/>
        </p:nvSpPr>
        <p:spPr>
          <a:xfrm>
            <a:off x="1007604" y="6246604"/>
            <a:ext cx="1116124" cy="447081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меню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921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404664"/>
            <a:ext cx="304339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/>
              <a:t>Что лишнее?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6"/>
            <a:ext cx="2747797" cy="20608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33817" y="1412776"/>
            <a:ext cx="2129326" cy="20608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4149080"/>
            <a:ext cx="2082486" cy="178866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817" y="4149080"/>
            <a:ext cx="2129326" cy="1716655"/>
          </a:xfrm>
          <a:prstGeom prst="rect">
            <a:avLst/>
          </a:prstGeom>
        </p:spPr>
      </p:pic>
      <p:sp>
        <p:nvSpPr>
          <p:cNvPr id="7" name="Стрелка вправо 6">
            <a:hlinkClick r:id="rId6" action="ppaction://hlinksldjump"/>
          </p:cNvPr>
          <p:cNvSpPr/>
          <p:nvPr/>
        </p:nvSpPr>
        <p:spPr>
          <a:xfrm>
            <a:off x="7020272" y="6021288"/>
            <a:ext cx="1050416" cy="57606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выход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8654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980728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rgbClr val="FFC000"/>
                </a:solidFill>
              </a:rPr>
              <a:t>Вы молодцы!!!!!</a:t>
            </a:r>
            <a:endParaRPr lang="ru-RU" sz="4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14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-конечная звезда 1">
            <a:hlinkClick r:id="rId2" action="ppaction://hlinksldjump"/>
          </p:cNvPr>
          <p:cNvSpPr/>
          <p:nvPr/>
        </p:nvSpPr>
        <p:spPr>
          <a:xfrm>
            <a:off x="1907704" y="2132856"/>
            <a:ext cx="1440160" cy="10081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spc="50" dirty="0" smtClean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1</a:t>
            </a:r>
            <a:endParaRPr lang="ru-RU" b="1" spc="50" dirty="0">
              <a:ln w="0"/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</a:endParaRPr>
          </a:p>
        </p:txBody>
      </p:sp>
      <p:sp>
        <p:nvSpPr>
          <p:cNvPr id="3" name="5-конечная звезда 2">
            <a:hlinkClick r:id="rId3" action="ppaction://hlinksldjump"/>
          </p:cNvPr>
          <p:cNvSpPr/>
          <p:nvPr/>
        </p:nvSpPr>
        <p:spPr>
          <a:xfrm>
            <a:off x="4499992" y="2132856"/>
            <a:ext cx="1440160" cy="10081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2</a:t>
            </a:r>
            <a:endParaRPr lang="ru-RU" dirty="0"/>
          </a:p>
        </p:txBody>
      </p:sp>
      <p:sp>
        <p:nvSpPr>
          <p:cNvPr id="4" name="5-конечная звезда 3">
            <a:hlinkClick r:id="rId4" action="ppaction://hlinksldjump"/>
          </p:cNvPr>
          <p:cNvSpPr/>
          <p:nvPr/>
        </p:nvSpPr>
        <p:spPr>
          <a:xfrm>
            <a:off x="6876256" y="2132856"/>
            <a:ext cx="1296144" cy="1008112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</a:t>
            </a:r>
            <a:endParaRPr lang="ru-RU" dirty="0"/>
          </a:p>
        </p:txBody>
      </p:sp>
      <p:sp>
        <p:nvSpPr>
          <p:cNvPr id="5" name="5-конечная звезда 4">
            <a:hlinkClick r:id="rId5" action="ppaction://hlinksldjump"/>
          </p:cNvPr>
          <p:cNvSpPr/>
          <p:nvPr/>
        </p:nvSpPr>
        <p:spPr>
          <a:xfrm>
            <a:off x="3059832" y="4359803"/>
            <a:ext cx="1656184" cy="14401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</a:t>
            </a:r>
            <a:endParaRPr lang="ru-RU" dirty="0"/>
          </a:p>
        </p:txBody>
      </p:sp>
      <p:sp>
        <p:nvSpPr>
          <p:cNvPr id="6" name="5-конечная звезда 5">
            <a:hlinkClick r:id="rId6" action="ppaction://hlinksldjump"/>
          </p:cNvPr>
          <p:cNvSpPr/>
          <p:nvPr/>
        </p:nvSpPr>
        <p:spPr>
          <a:xfrm>
            <a:off x="5724128" y="4344104"/>
            <a:ext cx="1656184" cy="1440160"/>
          </a:xfrm>
          <a:prstGeom prst="star5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2195736" y="764704"/>
            <a:ext cx="5472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 smtClean="0"/>
              <a:t>Желаем удачи!!!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079393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dirty="0" smtClean="0">
                <a:solidFill>
                  <a:srgbClr val="FF0000"/>
                </a:solidFill>
              </a:rPr>
              <a:t>Знаменитая песня на  войне</a:t>
            </a:r>
            <a:endParaRPr lang="ru-RU" sz="5400" dirty="0">
              <a:solidFill>
                <a:srgbClr val="FF0000"/>
              </a:solidFill>
            </a:endParaRPr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5652120" y="3663026"/>
            <a:ext cx="230425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Кирюша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5" name="Овал 4">
            <a:hlinkClick r:id="rId2" action="ppaction://hlinksldjump"/>
          </p:cNvPr>
          <p:cNvSpPr/>
          <p:nvPr/>
        </p:nvSpPr>
        <p:spPr>
          <a:xfrm>
            <a:off x="5724128" y="1844824"/>
            <a:ext cx="223224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err="1" smtClean="0">
                <a:solidFill>
                  <a:srgbClr val="7030A0"/>
                </a:solidFill>
              </a:rPr>
              <a:t>Настюша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827584" y="3681028"/>
            <a:ext cx="2232248" cy="1332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hlinkClick r:id="" action="ppaction://hlinkshowjump?jump=nextslide"/>
              </a:rPr>
              <a:t>Катюша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Овал 7">
            <a:hlinkClick r:id="rId2" action="ppaction://hlinksldjump"/>
          </p:cNvPr>
          <p:cNvSpPr/>
          <p:nvPr/>
        </p:nvSpPr>
        <p:spPr>
          <a:xfrm>
            <a:off x="971600" y="1880828"/>
            <a:ext cx="208823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rgbClr val="7030A0"/>
                </a:solidFill>
              </a:rPr>
              <a:t>Танюша</a:t>
            </a:r>
            <a:endParaRPr lang="ru-RU" sz="2800" dirty="0">
              <a:solidFill>
                <a:srgbClr val="7030A0"/>
              </a:solidFill>
            </a:endParaRPr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6516216" y="5157191"/>
            <a:ext cx="1584176" cy="93610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  <a:hlinkClick r:id="" action="ppaction://hlinkshowjump?jump=lastslideviewed"/>
              </a:rPr>
              <a:t>выход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трелка влево 2">
            <a:hlinkClick r:id="rId5" action="ppaction://hlinksldjump"/>
          </p:cNvPr>
          <p:cNvSpPr/>
          <p:nvPr/>
        </p:nvSpPr>
        <p:spPr>
          <a:xfrm>
            <a:off x="971600" y="5229200"/>
            <a:ext cx="1548172" cy="792087"/>
          </a:xfrm>
          <a:prstGeom prst="leftArrow">
            <a:avLst>
              <a:gd name="adj1" fmla="val 67591"/>
              <a:gd name="adj2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 меню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185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196752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Молодцы!!!    </a:t>
            </a:r>
          </a:p>
          <a:p>
            <a:pPr algn="ctr"/>
            <a:r>
              <a:rPr lang="ru-RU" sz="4400" dirty="0" smtClean="0"/>
              <a:t>Это правильный ответ!!!</a:t>
            </a:r>
            <a:endParaRPr lang="ru-RU" sz="4400" dirty="0"/>
          </a:p>
        </p:txBody>
      </p:sp>
      <p:sp>
        <p:nvSpPr>
          <p:cNvPr id="3" name="Стрелка влево 2">
            <a:hlinkClick r:id="rId4" action="ppaction://hlinksldjump"/>
          </p:cNvPr>
          <p:cNvSpPr/>
          <p:nvPr/>
        </p:nvSpPr>
        <p:spPr>
          <a:xfrm>
            <a:off x="755576" y="5085184"/>
            <a:ext cx="2088232" cy="10081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 меню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>
            <a:hlinkClick r:id="rId5" action="ppaction://hlinksldjump"/>
          </p:cNvPr>
          <p:cNvSpPr/>
          <p:nvPr/>
        </p:nvSpPr>
        <p:spPr>
          <a:xfrm>
            <a:off x="6372199" y="5067845"/>
            <a:ext cx="2055469" cy="9361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Выход</a:t>
            </a:r>
            <a:endParaRPr lang="ru-RU" sz="2800" b="1" dirty="0">
              <a:solidFill>
                <a:schemeClr val="tx1"/>
              </a:solidFill>
            </a:endParaRPr>
          </a:p>
        </p:txBody>
      </p:sp>
      <p:pic>
        <p:nvPicPr>
          <p:cNvPr id="5" name="Катюша - катюш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86436" y="3140968"/>
            <a:ext cx="609600" cy="609600"/>
          </a:xfrm>
          <a:prstGeom prst="rect">
            <a:avLst/>
          </a:prstGeom>
        </p:spPr>
      </p:pic>
      <p:pic>
        <p:nvPicPr>
          <p:cNvPr id="6" name="Катюша - катюша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589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049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0049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196752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Это не правильный  </a:t>
            </a:r>
            <a:r>
              <a:rPr lang="ru-RU" sz="3600" b="1" dirty="0" err="1" smtClean="0"/>
              <a:t>ответ,попробуй</a:t>
            </a:r>
            <a:r>
              <a:rPr lang="ru-RU" sz="3600" b="1" dirty="0" smtClean="0"/>
              <a:t> еще раз</a:t>
            </a:r>
            <a:endParaRPr lang="ru-RU" sz="3600" b="1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1331640" y="4869160"/>
            <a:ext cx="2232248" cy="10081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 вопросу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6156176" y="5013176"/>
            <a:ext cx="2068744" cy="8640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Выход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9282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Продолжите поговорку : «Солдат спит –служба…..»</a:t>
            </a:r>
            <a:endParaRPr lang="ru-RU" sz="3200" b="1" dirty="0"/>
          </a:p>
        </p:txBody>
      </p:sp>
      <p:sp>
        <p:nvSpPr>
          <p:cNvPr id="4" name="Овал 3">
            <a:hlinkClick r:id="rId2" action="ppaction://hlinksldjump"/>
          </p:cNvPr>
          <p:cNvSpPr/>
          <p:nvPr/>
        </p:nvSpPr>
        <p:spPr>
          <a:xfrm>
            <a:off x="5652120" y="3645024"/>
            <a:ext cx="2304256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Идет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5" name="Овал 4">
            <a:hlinkClick r:id="rId3" action="ppaction://hlinksldjump"/>
          </p:cNvPr>
          <p:cNvSpPr/>
          <p:nvPr/>
        </p:nvSpPr>
        <p:spPr>
          <a:xfrm>
            <a:off x="5724128" y="1880828"/>
            <a:ext cx="2232248" cy="13681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Пляшет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7" name="Овал 6">
            <a:hlinkClick r:id="rId3" action="ppaction://hlinksldjump"/>
          </p:cNvPr>
          <p:cNvSpPr/>
          <p:nvPr/>
        </p:nvSpPr>
        <p:spPr>
          <a:xfrm>
            <a:off x="827584" y="3681028"/>
            <a:ext cx="2232248" cy="13321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Грызет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8" name="Овал 7">
            <a:hlinkClick r:id="rId3" action="ppaction://hlinksldjump"/>
          </p:cNvPr>
          <p:cNvSpPr/>
          <p:nvPr/>
        </p:nvSpPr>
        <p:spPr>
          <a:xfrm>
            <a:off x="971600" y="1880828"/>
            <a:ext cx="2088232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Ползет</a:t>
            </a:r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9" name="Стрелка вправо 8">
            <a:hlinkClick r:id="rId4" action="ppaction://hlinksldjump"/>
          </p:cNvPr>
          <p:cNvSpPr/>
          <p:nvPr/>
        </p:nvSpPr>
        <p:spPr>
          <a:xfrm>
            <a:off x="6516216" y="5101897"/>
            <a:ext cx="1584176" cy="936103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выход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трелка влево 2">
            <a:hlinkClick r:id="rId5" action="ppaction://hlinksldjump"/>
          </p:cNvPr>
          <p:cNvSpPr/>
          <p:nvPr/>
        </p:nvSpPr>
        <p:spPr>
          <a:xfrm>
            <a:off x="1115616" y="5173904"/>
            <a:ext cx="1512168" cy="864096"/>
          </a:xfrm>
          <a:prstGeom prst="lef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меню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161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91680" y="1196752"/>
            <a:ext cx="640871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Молодцы!!!    </a:t>
            </a:r>
          </a:p>
          <a:p>
            <a:pPr algn="ctr"/>
            <a:r>
              <a:rPr lang="ru-RU" sz="4400" dirty="0" smtClean="0"/>
              <a:t>Это правильный ответ!!!</a:t>
            </a:r>
            <a:endParaRPr lang="ru-RU" sz="4400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755576" y="5085184"/>
            <a:ext cx="2088232" cy="10081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 меню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6372199" y="5067845"/>
            <a:ext cx="2055469" cy="936104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Выход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63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1720" y="1196752"/>
            <a:ext cx="5904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Это не правильный  </a:t>
            </a:r>
            <a:r>
              <a:rPr lang="ru-RU" sz="3600" b="1" dirty="0" err="1" smtClean="0"/>
              <a:t>ответ,попробуй</a:t>
            </a:r>
            <a:r>
              <a:rPr lang="ru-RU" sz="3600" b="1" dirty="0" smtClean="0"/>
              <a:t> еще раз</a:t>
            </a:r>
            <a:endParaRPr lang="ru-RU" sz="3600" b="1" dirty="0"/>
          </a:p>
        </p:txBody>
      </p:sp>
      <p:sp>
        <p:nvSpPr>
          <p:cNvPr id="3" name="Стрелка влево 2">
            <a:hlinkClick r:id="rId2" action="ppaction://hlinksldjump"/>
          </p:cNvPr>
          <p:cNvSpPr/>
          <p:nvPr/>
        </p:nvSpPr>
        <p:spPr>
          <a:xfrm>
            <a:off x="1331640" y="4869160"/>
            <a:ext cx="2232248" cy="1008112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К вопросу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4" name="Стрелка вправо 3">
            <a:hlinkClick r:id="rId3" action="ppaction://hlinksldjump"/>
          </p:cNvPr>
          <p:cNvSpPr/>
          <p:nvPr/>
        </p:nvSpPr>
        <p:spPr>
          <a:xfrm>
            <a:off x="6156176" y="5013176"/>
            <a:ext cx="2068744" cy="86409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Выход</a:t>
            </a:r>
            <a:endParaRPr lang="ru-RU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38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Найди не существующие войска</a:t>
            </a:r>
            <a:endParaRPr lang="ru-RU" sz="3200" b="1" dirty="0"/>
          </a:p>
        </p:txBody>
      </p:sp>
      <p:sp>
        <p:nvSpPr>
          <p:cNvPr id="9" name="Стрелка вправо 8">
            <a:hlinkClick r:id="rId2" action="ppaction://hlinksldjump"/>
          </p:cNvPr>
          <p:cNvSpPr/>
          <p:nvPr/>
        </p:nvSpPr>
        <p:spPr>
          <a:xfrm>
            <a:off x="6300192" y="5373216"/>
            <a:ext cx="1392840" cy="792088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выход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272809"/>
            <a:ext cx="1729001" cy="14268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839" y="1301002"/>
            <a:ext cx="1855980" cy="157083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3037492"/>
            <a:ext cx="1656184" cy="17281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2793" y="3222914"/>
            <a:ext cx="1832071" cy="1581528"/>
          </a:xfrm>
          <a:prstGeom prst="rect">
            <a:avLst/>
          </a:prstGeom>
        </p:spPr>
      </p:pic>
      <p:sp>
        <p:nvSpPr>
          <p:cNvPr id="12" name="Стрелка влево 11">
            <a:hlinkClick r:id="rId7" action="ppaction://hlinksldjump"/>
          </p:cNvPr>
          <p:cNvSpPr/>
          <p:nvPr/>
        </p:nvSpPr>
        <p:spPr>
          <a:xfrm>
            <a:off x="863588" y="5301208"/>
            <a:ext cx="1260140" cy="77793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В меню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3608" y="2708920"/>
            <a:ext cx="9669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Моряки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5576" y="4797152"/>
            <a:ext cx="20097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П</a:t>
            </a:r>
            <a:r>
              <a:rPr lang="ru-RU" dirty="0" smtClean="0">
                <a:solidFill>
                  <a:srgbClr val="002060"/>
                </a:solidFill>
              </a:rPr>
              <a:t>ограничники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44208" y="2852826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</a:rPr>
              <a:t>ети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0152" y="4804442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2060"/>
                </a:solidFill>
              </a:rPr>
              <a:t>Д</a:t>
            </a:r>
            <a:r>
              <a:rPr lang="ru-RU" dirty="0" smtClean="0">
                <a:solidFill>
                  <a:srgbClr val="002060"/>
                </a:solidFill>
              </a:rPr>
              <a:t>есантники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9761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1010</TotalTime>
  <Words>118</Words>
  <Application>Microsoft Office PowerPoint</Application>
  <PresentationFormat>Экран (4:3)</PresentationFormat>
  <Paragraphs>55</Paragraphs>
  <Slides>12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5" baseType="lpstr">
      <vt:lpstr>Arial</vt:lpstr>
      <vt:lpstr>Calibri</vt:lpstr>
      <vt:lpstr>Тема Office</vt:lpstr>
      <vt:lpstr>Игра «Кто хочет стать защитником ?»</vt:lpstr>
      <vt:lpstr>Презентация PowerPoint</vt:lpstr>
      <vt:lpstr>Знаменитая песня на  войне</vt:lpstr>
      <vt:lpstr>Презентация PowerPoint</vt:lpstr>
      <vt:lpstr>Презентация PowerPoint</vt:lpstr>
      <vt:lpstr>Продолжите поговорку : «Солдат спит –служба…..»</vt:lpstr>
      <vt:lpstr>Презентация PowerPoint</vt:lpstr>
      <vt:lpstr>Презентация PowerPoint</vt:lpstr>
      <vt:lpstr>Найди не существующие войска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Игра «Кто хочет стать защитником ?»</dc:title>
  <dc:creator>home</dc:creator>
  <cp:lastModifiedBy>Пользователь Windows</cp:lastModifiedBy>
  <cp:revision>48</cp:revision>
  <dcterms:created xsi:type="dcterms:W3CDTF">2018-07-01T20:32:15Z</dcterms:created>
  <dcterms:modified xsi:type="dcterms:W3CDTF">2023-01-22T12:28:22Z</dcterms:modified>
</cp:coreProperties>
</file>