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5" r:id="rId26"/>
    <p:sldId id="296" r:id="rId27"/>
    <p:sldId id="2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4607" autoAdjust="0"/>
  </p:normalViewPr>
  <p:slideViewPr>
    <p:cSldViewPr>
      <p:cViewPr varScale="1">
        <p:scale>
          <a:sx n="85" d="100"/>
          <a:sy n="85" d="100"/>
        </p:scale>
        <p:origin x="9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Проект «Умный пешеход» 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СВ</a:t>
            </a:r>
            <a:r>
              <a:rPr lang="ru-RU" sz="9600" dirty="0" smtClean="0">
                <a:solidFill>
                  <a:srgbClr val="FF0000"/>
                </a:solidFill>
              </a:rPr>
              <a:t>Е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9600" dirty="0" smtClean="0">
                <a:solidFill>
                  <a:srgbClr val="FFFF00"/>
                </a:solidFill>
              </a:rPr>
              <a:t>О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sz="9600" dirty="0" smtClean="0">
                <a:solidFill>
                  <a:srgbClr val="92D050"/>
                </a:solidFill>
              </a:rPr>
              <a:t>О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59861" cy="634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 знаете ли вы, когда появился привычный для нас св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3600" dirty="0" smtClean="0">
                <a:solidFill>
                  <a:srgbClr val="FFFF00"/>
                </a:solidFill>
              </a:rPr>
              <a:t>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sz="3600" dirty="0" smtClean="0">
                <a:solidFill>
                  <a:srgbClr val="92D050"/>
                </a:solidFill>
              </a:rPr>
              <a:t>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Оказывается, регулировать движение с помощью механического прибора начали уже 140 лет назад, в Лондоне, возле здания Британского Парламента. Его изобрёл — Дж. П. </a:t>
            </a:r>
            <a:r>
              <a:rPr lang="ru-RU" dirty="0" err="1" smtClean="0"/>
              <a:t>Найт</a:t>
            </a:r>
            <a:r>
              <a:rPr lang="ru-RU" dirty="0" smtClean="0"/>
              <a:t> (англ. J. P. </a:t>
            </a:r>
            <a:r>
              <a:rPr lang="ru-RU" dirty="0" err="1" smtClean="0"/>
              <a:t>Knight</a:t>
            </a:r>
            <a:r>
              <a:rPr lang="ru-RU" dirty="0" smtClean="0"/>
              <a:t>) — специалист по железнодорожным семафорам. Первый светофор стоял в центре города на столбе высотой 6 метров возле здания британского парламента. Управлял им специально приставленный человек. Управлялся он вручную, имел два семафорных крыла, а в темное время суток подсвечивался газовым фонарем. Светофор использовался для облегчения перехода пешеходов через улицу, а его сигналы предназначались для транспортных средств.</a:t>
            </a:r>
            <a:br>
              <a:rPr lang="ru-RU" dirty="0" smtClean="0"/>
            </a:br>
            <a:r>
              <a:rPr lang="ru-RU" dirty="0" smtClean="0"/>
              <a:t>К сожалению, в начале 1869 г. фонарь устройства взорвался и поранил полицейского, который руководил светофором. После этого случая о светофоре забыли почти на 50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402904"/>
            <a:ext cx="8064896" cy="605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Виды Св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5400" dirty="0" smtClean="0">
                <a:solidFill>
                  <a:srgbClr val="FFFF00"/>
                </a:solidFill>
              </a:rPr>
              <a:t>о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sz="5400" dirty="0" smtClean="0">
                <a:solidFill>
                  <a:srgbClr val="92D050"/>
                </a:solidFill>
              </a:rPr>
              <a:t>о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ра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136904" cy="6102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348867"/>
            <a:ext cx="8136904" cy="610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532440" cy="639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724" y="737700"/>
            <a:ext cx="7164676" cy="5355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692696"/>
            <a:ext cx="4809133" cy="545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04448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Что такое св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5400" dirty="0" smtClean="0">
                <a:solidFill>
                  <a:srgbClr val="FFFF00"/>
                </a:solidFill>
              </a:rPr>
              <a:t>о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sz="5400" dirty="0" smtClean="0">
                <a:solidFill>
                  <a:srgbClr val="92D050"/>
                </a:solidFill>
              </a:rPr>
              <a:t>о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р?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45231"/>
            <a:ext cx="6480720" cy="5330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2264" y="1618062"/>
            <a:ext cx="6614111" cy="353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4849"/>
            <a:ext cx="9144000" cy="488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566681"/>
            <a:ext cx="7560841" cy="5670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807" y="402904"/>
            <a:ext cx="7870642" cy="590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348867"/>
            <a:ext cx="8136904" cy="61062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6727"/>
            <a:ext cx="7416823" cy="55506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1187624" y="764704"/>
            <a:ext cx="7129462" cy="5832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26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Молодцы !</a:t>
            </a:r>
          </a:p>
        </p:txBody>
      </p:sp>
      <p:pic>
        <p:nvPicPr>
          <p:cNvPr id="3" name="Picture 11" descr="висячий светофор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176463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63" y="296652"/>
            <a:ext cx="8112901" cy="6084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94828"/>
            <a:ext cx="8352928" cy="626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94828"/>
            <a:ext cx="8352928" cy="626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40792"/>
            <a:ext cx="8496944" cy="637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86755"/>
            <a:ext cx="8640960" cy="6484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Первый Св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5400" dirty="0" smtClean="0">
                <a:solidFill>
                  <a:srgbClr val="FFFF00"/>
                </a:solidFill>
              </a:rPr>
              <a:t>о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sz="5400" dirty="0" smtClean="0">
                <a:solidFill>
                  <a:srgbClr val="92D050"/>
                </a:solidFill>
              </a:rPr>
              <a:t>о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р.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362174"/>
            <a:ext cx="6984776" cy="5238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897" y="348866"/>
            <a:ext cx="8134560" cy="610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125</Words>
  <Application>Microsoft Office PowerPoint</Application>
  <PresentationFormat>Экран (4:3)</PresentationFormat>
  <Paragraphs>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Проект «Умный пешеход»  СВЕТОФОР</vt:lpstr>
      <vt:lpstr>Что такое светофор?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Светофор.</vt:lpstr>
      <vt:lpstr>Презентация PowerPoint</vt:lpstr>
      <vt:lpstr>Презентация PowerPoint</vt:lpstr>
      <vt:lpstr>А знаете ли вы, когда появился привычный для нас светофор? </vt:lpstr>
      <vt:lpstr>Презентация PowerPoint</vt:lpstr>
      <vt:lpstr>Виды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Ларькина</dc:creator>
  <cp:lastModifiedBy>Наталья Шахова</cp:lastModifiedBy>
  <cp:revision>26</cp:revision>
  <dcterms:created xsi:type="dcterms:W3CDTF">2017-04-23T08:03:20Z</dcterms:created>
  <dcterms:modified xsi:type="dcterms:W3CDTF">2023-01-21T13:12:08Z</dcterms:modified>
</cp:coreProperties>
</file>