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80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79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otprazdnuem.com/idei-podarkov/podkova-svoimi-rukami-kak-obereg-i-original-nyy-podarok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6495.JPG" id="1029" name="Picture 5"/>
          <p:cNvPicPr>
            <a:picLocks noChangeArrowheads="1" noChangeAspect="1"/>
          </p:cNvPicPr>
          <p:nvPr/>
        </p:nvPicPr>
        <p:blipFill>
          <a:blip cstate="print" r:embed="rId2">
            <a:lum bright="20000"/>
          </a:blip>
          <a:srcRect r="30"/>
          <a:stretch>
            <a:fillRect/>
          </a:stretch>
        </p:blipFill>
        <p:spPr bwMode="auto">
          <a:xfrm>
            <a:off x="5072066" y="1913765"/>
            <a:ext cx="3714776" cy="49442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J:\DCIM\100M1063\100_6498.JPG" id="1028" name="Picture 4"/>
          <p:cNvPicPr>
            <a:picLocks noChangeArrowheads="1" noChangeAspect="1"/>
          </p:cNvPicPr>
          <p:nvPr/>
        </p:nvPicPr>
        <p:blipFill>
          <a:blip cstate="print" r:embed="rId3"/>
          <a:srcRect b="47"/>
          <a:stretch>
            <a:fillRect/>
          </a:stretch>
        </p:blipFill>
        <p:spPr bwMode="auto">
          <a:xfrm rot="19890043">
            <a:off x="646812" y="2115911"/>
            <a:ext cx="4264818" cy="3877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b="1" dirty="0" lang="ru-RU" smtClean="0">
                <a:solidFill>
                  <a:srgbClr val="FF0000"/>
                </a:solidFill>
                <a:latin charset="0" pitchFamily="34" typeface="Segoe Script"/>
              </a:rPr>
              <a:t>Подкова своими руками как оберег и оригинальный подарок</a:t>
            </a:r>
            <a:br>
              <a:rPr b="1" dirty="0" lang="ru-RU" smtClean="0">
                <a:solidFill>
                  <a:srgbClr val="FF0000"/>
                </a:solidFill>
                <a:latin charset="0" pitchFamily="34" typeface="Segoe Script"/>
              </a:rPr>
            </a:br>
            <a:endParaRPr b="1" dirty="0" lang="ru-RU">
              <a:solidFill>
                <a:srgbClr val="FF0000"/>
              </a:solidFill>
              <a:latin charset="0" pitchFamily="34" typeface="Segoe Script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16.JPG" id="24578" name="Picture 2"/>
          <p:cNvPicPr>
            <a:picLocks noChangeArrowheads="1" noChangeAspect="1"/>
          </p:cNvPicPr>
          <p:nvPr/>
        </p:nvPicPr>
        <p:blipFill>
          <a:blip cstate="print" r:embed="rId2"/>
          <a:srcRect b="46" r="35"/>
          <a:stretch>
            <a:fillRect/>
          </a:stretch>
        </p:blipFill>
        <p:spPr bwMode="auto">
          <a:xfrm rot="19828321">
            <a:off x="755477" y="734642"/>
            <a:ext cx="4142643" cy="44070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J:\DCIM\100M1063\100_7114.JPG" id="24579" name="Picture 3"/>
          <p:cNvPicPr>
            <a:picLocks noChangeArrowheads="1" noChangeAspect="1"/>
          </p:cNvPicPr>
          <p:nvPr/>
        </p:nvPicPr>
        <p:blipFill>
          <a:blip cstate="print" r:embed="rId3"/>
          <a:srcRect b="35" r="37"/>
          <a:stretch>
            <a:fillRect/>
          </a:stretch>
        </p:blipFill>
        <p:spPr bwMode="auto">
          <a:xfrm>
            <a:off x="5072066" y="1285860"/>
            <a:ext cx="3357586" cy="5353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85728"/>
            <a:ext cx="1752600" cy="1752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Перед началом работы создания домашнего оберега нужно соблюдать особые правила: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Во-первых, изготавливать оберег надо с хорошим настроением.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Во-вторых, с добрыми и чистыми мыслями.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В-третьих, с открытым сердцем и душой. И тогда, созданный вашими руками талисман принесет вашей семье счастье и благополучие.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J:\DCIM\100M1063\100_71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865585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01.JPG" id="25602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 bwMode="auto">
          <a:xfrm>
            <a:off x="1142976" y="714356"/>
            <a:ext cx="6293934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000100" y="6000768"/>
            <a:ext cx="6357982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1. Используя шаблон, переводим его на картон.</a:t>
            </a:r>
            <a:endParaRPr b="1" dirty="0" lang="ru-RU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02.JPG" id="26626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2"/>
          <a:srcRect b="43"/>
          <a:stretch>
            <a:fillRect/>
          </a:stretch>
        </p:blipFill>
        <p:spPr bwMode="auto">
          <a:xfrm>
            <a:off x="642910" y="714356"/>
            <a:ext cx="7352161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142976" y="5572140"/>
            <a:ext cx="5643602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2. Вырезаем ножницами по контуру.</a:t>
            </a:r>
            <a:endParaRPr b="1" dirty="0" lang="ru-RU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04.JPG" id="27651" name="Picture 3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 bwMode="auto">
          <a:xfrm>
            <a:off x="500034" y="2857496"/>
            <a:ext cx="5634234" cy="3754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descr="J:\DCIM\100M1063\100_7103.JPG" id="27650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3"/>
          <a:stretch>
            <a:fillRect/>
          </a:stretch>
        </p:blipFill>
        <p:spPr bwMode="auto">
          <a:xfrm>
            <a:off x="2357422" y="214290"/>
            <a:ext cx="6072230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072198" y="4572008"/>
            <a:ext cx="3071802" cy="14773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3. </a:t>
            </a:r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На </a:t>
            </a:r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часть заготовки приклеиваем мешковину или другую ткань при помощи клеевого пистолета</a:t>
            </a:r>
            <a:r>
              <a:rPr b="1" dirty="0" lang="ru-RU" smtClean="0"/>
              <a:t>.</a:t>
            </a:r>
            <a:endParaRPr b="1" dirty="0" lang="ru-RU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07.JPG" id="28675" name="Picture 3"/>
          <p:cNvPicPr>
            <a:picLocks noChangeArrowheads="1" noChangeAspect="1"/>
          </p:cNvPicPr>
          <p:nvPr/>
        </p:nvPicPr>
        <p:blipFill>
          <a:blip cstate="print" r:embed="rId2"/>
          <a:stretch>
            <a:fillRect/>
          </a:stretch>
        </p:blipFill>
        <p:spPr bwMode="auto">
          <a:xfrm>
            <a:off x="3286116" y="2000240"/>
            <a:ext cx="5112305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J:\DCIM\100M1063\100_7106.JPG" id="28674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3"/>
          <a:srcRect b="37" r="9"/>
          <a:stretch>
            <a:fillRect/>
          </a:stretch>
        </p:blipFill>
        <p:spPr bwMode="auto">
          <a:xfrm>
            <a:off x="357158" y="285728"/>
            <a:ext cx="4377016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71472" y="4500570"/>
            <a:ext cx="2071702" cy="9233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4. Обматываем часть подковы шпагатом. </a:t>
            </a:r>
            <a:endParaRPr b="1" dirty="0" lang="ru-RU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descr="J:\DCIM\100M1063\100_7108.JPG" id="4" name="Picture 4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 bwMode="auto">
          <a:xfrm>
            <a:off x="785786" y="428604"/>
            <a:ext cx="7481543" cy="5808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142976" y="6143644"/>
            <a:ext cx="7000924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5.Конец  шпагата закрепляем с помощью клеевого пистолета</a:t>
            </a:r>
            <a:r>
              <a:rPr b="1" dirty="0" lang="ru-RU" smtClean="0"/>
              <a:t>.</a:t>
            </a:r>
            <a:endParaRPr b="1" dirty="0" lang="ru-RU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descr="J:\DCIM\100M1063\100_7109.JPG" id="29698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 bwMode="auto">
          <a:xfrm>
            <a:off x="714348" y="500042"/>
            <a:ext cx="7643866" cy="56947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142976" y="6143644"/>
            <a:ext cx="5643602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6. Обматываем шпагатом вторую часть заготовки.</a:t>
            </a:r>
            <a:endParaRPr b="1" dirty="0" lang="ru-RU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descr="J:\DCIM\100M1063\100_7110.JPG" id="30722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2"/>
          <a:srcRect b="30" r="15"/>
          <a:stretch>
            <a:fillRect/>
          </a:stretch>
        </p:blipFill>
        <p:spPr bwMode="auto">
          <a:xfrm>
            <a:off x="473688" y="710689"/>
            <a:ext cx="7813088" cy="5718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14290"/>
            <a:ext cx="1752600" cy="1752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401080" cy="432912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Подкова – мощный древний амулет успеха, богатства, удачи. «Кто подкову на дороге подберет, пусть в дом ее принесет и сторожем у входа поставит. Она счастье привлечет и горе отвадит. Притянет достаток и здоровье, людей недобрых не пропустит и горю дорогу заступит. Подкову надо любить и почитать, говорить с ней, как с родной матушкой, просить, как родного батюшку», — говорится в легенде. Самую древнюю подкову нашли в гробнице императора Нерона (482г. до н.э.).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J:\DCIM\100M1063\100_71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571472" y="500042"/>
            <a:ext cx="8046248" cy="5362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285852" y="6072206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Декорируем получившуюся подкову.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11.JPG" id="5" name="Picture 2"/>
          <p:cNvPicPr>
            <a:picLocks noChangeArrowheads="1" noChangeAspect="1"/>
          </p:cNvPicPr>
          <p:nvPr/>
        </p:nvPicPr>
        <p:blipFill>
          <a:blip cstate="print" r:embed="rId2">
            <a:lum bright="10000"/>
          </a:blip>
          <a:stretch>
            <a:fillRect/>
          </a:stretch>
        </p:blipFill>
        <p:spPr bwMode="auto">
          <a:xfrm>
            <a:off x="285720" y="2500306"/>
            <a:ext cx="2357454" cy="2362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J:\DCIM\100M1063\100_6498.JPG" id="4" name="Picture 4"/>
          <p:cNvPicPr>
            <a:picLocks noChangeArrowheads="1" noChangeAspect="1"/>
          </p:cNvPicPr>
          <p:nvPr/>
        </p:nvPicPr>
        <p:blipFill>
          <a:blip cstate="print" r:embed="rId3"/>
          <a:srcRect r="83"/>
          <a:stretch>
            <a:fillRect/>
          </a:stretch>
        </p:blipFill>
        <p:spPr bwMode="auto">
          <a:xfrm>
            <a:off x="6572264" y="357166"/>
            <a:ext cx="2200291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b="1" dirty="0" lang="ru-RU" smtClean="0" sz="3000">
                <a:latin charset="0" pitchFamily="18" typeface="Times New Roman"/>
                <a:cs charset="0" pitchFamily="18" typeface="Times New Roman"/>
              </a:rPr>
              <a:t>Как правильно вешать подкову?</a:t>
            </a:r>
            <a:r>
              <a:rPr dirty="0" lang="ru-RU" smtClean="0" sz="3000">
                <a:latin charset="0" pitchFamily="18" typeface="Times New Roman"/>
                <a:cs charset="0" pitchFamily="18" typeface="Times New Roman"/>
              </a:rPr>
              <a:t/>
            </a:r>
            <a:br>
              <a:rPr dirty="0" lang="ru-RU" smtClean="0" sz="3000">
                <a:latin charset="0" pitchFamily="18" typeface="Times New Roman"/>
                <a:cs charset="0" pitchFamily="18" typeface="Times New Roman"/>
              </a:rPr>
            </a:br>
            <a:endParaRPr dirty="0" lang="ru-RU" sz="3000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43932" cy="4429156"/>
          </a:xfrm>
        </p:spPr>
        <p:txBody>
          <a:bodyPr>
            <a:noAutofit/>
          </a:bodyPr>
          <a:lstStyle/>
          <a:p>
            <a:pPr fontAlgn="base" indent="466725" lvl="0">
              <a:buNone/>
            </a:pPr>
            <a:r>
              <a:rPr dirty="0" lang="ru-RU" smtClean="0" sz="3000">
                <a:latin charset="0" pitchFamily="18" typeface="Times New Roman"/>
                <a:cs charset="0" pitchFamily="18" typeface="Times New Roman"/>
              </a:rPr>
              <a:t>Подкова, висящая ветвями вверх – это своеобразная чаша, которая принесет богатство в дом.</a:t>
            </a:r>
          </a:p>
          <a:p>
            <a:pPr fontAlgn="base" indent="-989013" lvl="0" marL="1978025">
              <a:buNone/>
            </a:pPr>
            <a:r>
              <a:rPr dirty="0" lang="ru-RU" smtClean="0" sz="3000">
                <a:latin charset="0" pitchFamily="18" typeface="Times New Roman"/>
                <a:cs charset="0" pitchFamily="18" typeface="Times New Roman"/>
              </a:rPr>
              <a:t>                      А вот ветвями вниз подкову вешают для    защиты от зла: вся негативная энергия будет стекать по ней вниз, на землю.</a:t>
            </a:r>
          </a:p>
          <a:p>
            <a:pPr fontAlgn="base" lvl="0"/>
            <a:endParaRPr dirty="0" lang="ru-RU" smtClean="0" sz="3000">
              <a:latin charset="0" pitchFamily="18" typeface="Times New Roman"/>
              <a:cs charset="0" pitchFamily="18" typeface="Times New Roman"/>
            </a:endParaRPr>
          </a:p>
          <a:p>
            <a:pPr fontAlgn="base" indent="557213" lvl="0">
              <a:buNone/>
            </a:pPr>
            <a:r>
              <a:rPr dirty="0" lang="ru-RU" smtClean="0" sz="3000">
                <a:latin charset="0" pitchFamily="18" typeface="Times New Roman"/>
                <a:cs charset="0" pitchFamily="18" typeface="Times New Roman"/>
              </a:rPr>
              <a:t>В России считается, что внутри дома подкова вешается вверх ветвями, а над крыльцом – вниз.</a:t>
            </a:r>
          </a:p>
          <a:p>
            <a:endParaRPr dirty="0" lang="ru-RU" sz="2400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0"/>
            <a:ext cx="1752600" cy="17526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072494" cy="5214973"/>
          </a:xfrm>
        </p:spPr>
        <p:txBody>
          <a:bodyPr>
            <a:normAutofit fontScale="85000" lnSpcReduction="20000"/>
          </a:bodyPr>
          <a:lstStyle/>
          <a:p>
            <a:pPr lvl="0" indent="466725" fontAlgn="base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В Фэн-шуй использование этого символа (над дверью или на ее внутренней стороне, ветвями вверх) помогает выровнять  энергетику помещения, убрать все, что вредит здоровью.</a:t>
            </a:r>
          </a:p>
          <a:p>
            <a:pPr lvl="0" indent="557213" fontAlgn="base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Подкову над дверью вешают только на один гвоздь (других рядом быть не должно!) и обязательно хозяйка и хозяин вместе (конечно, если человек живет один, то и вешать придется самостоятельно).</a:t>
            </a:r>
          </a:p>
          <a:p>
            <a:pPr lvl="0" indent="466725" fontAlgn="base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Можно повесить такой оберег и в машине – он станет защитой водителю от дорожных аварий.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16.JPG" id="4" name="Picture 2"/>
          <p:cNvPicPr>
            <a:picLocks noChangeArrowheads="1" noChangeAspect="1"/>
          </p:cNvPicPr>
          <p:nvPr/>
        </p:nvPicPr>
        <p:blipFill>
          <a:blip cstate="print" r:embed="rId2"/>
          <a:stretch>
            <a:fillRect/>
          </a:stretch>
        </p:blipFill>
        <p:spPr bwMode="auto">
          <a:xfrm rot="1464582">
            <a:off x="4261114" y="442054"/>
            <a:ext cx="4452172" cy="4298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J:\DCIM\100M1063\100_7114.JPG" id="5" name="Picture 3"/>
          <p:cNvPicPr>
            <a:picLocks noChangeArrowheads="1" noChangeAspect="1"/>
          </p:cNvPicPr>
          <p:nvPr/>
        </p:nvPicPr>
        <p:blipFill>
          <a:blip cstate="print" r:embed="rId3"/>
          <a:srcRect b="33" r="42"/>
          <a:stretch>
            <a:fillRect/>
          </a:stretch>
        </p:blipFill>
        <p:spPr bwMode="auto">
          <a:xfrm>
            <a:off x="357158" y="857232"/>
            <a:ext cx="3376959" cy="5384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643438" y="5357826"/>
            <a:ext cx="3786214" cy="9233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/>
              <a:t>8. </a:t>
            </a:r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На заднюю часть подковы можно приклеить магнит или повесить подкову.</a:t>
            </a:r>
            <a:endParaRPr b="1" dirty="0" lang="ru-RU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:\DCIM\100M1063\100_7116.JPG" id="4" name="Picture 2"/>
          <p:cNvPicPr>
            <a:picLocks noChangeArrowheads="1" noChangeAspect="1"/>
          </p:cNvPicPr>
          <p:nvPr/>
        </p:nvPicPr>
        <p:blipFill>
          <a:blip cstate="print" r:embed="rId2"/>
          <a:stretch>
            <a:fillRect/>
          </a:stretch>
        </p:blipFill>
        <p:spPr bwMode="auto">
          <a:xfrm rot="1464582">
            <a:off x="1903659" y="1513623"/>
            <a:ext cx="4452172" cy="4298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</p:spPr>
        <p:txBody>
          <a:bodyPr/>
          <a:lstStyle/>
          <a:p>
            <a:pPr>
              <a:buNone/>
            </a:pPr>
            <a:r>
              <a:rPr dirty="0" lang="ru-RU" smtClean="0">
                <a:latin charset="0" pitchFamily="18" typeface="Times New Roman"/>
                <a:cs charset="0" pitchFamily="18" typeface="Times New Roman"/>
              </a:rPr>
              <a:t>Подкова, сделанная своими руками, обязательно принесёт в Ваш дом радость и удачу!</a:t>
            </a:r>
          </a:p>
          <a:p>
            <a:endParaRPr dirty="0" lang="ru-RU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Используемые источники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>
                <a:hlinkClick r:id="rId2"/>
              </a:rPr>
              <a:t>http://otprazdnuem.com/idei-podarkov/podkova-svoimi-rukami-kak-obereg-i-original-nyy-podarok.htm</a:t>
            </a:r>
            <a:r>
              <a:rPr lang="ru-RU" sz="3000" dirty="0" smtClean="0"/>
              <a:t> </a:t>
            </a:r>
          </a:p>
          <a:p>
            <a:pPr>
              <a:buNone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0"/>
            <a:ext cx="1752600" cy="17526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современной жизни не каждому повезет найти подкову, а сделать оберег самому – вполне по силам. </a:t>
            </a:r>
          </a:p>
          <a:p>
            <a:pPr fontAlgn="base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Особенно при соблюдении некоторых правил:</a:t>
            </a:r>
          </a:p>
          <a:p>
            <a:pPr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нельзя создавать оберег для себя;</a:t>
            </a:r>
          </a:p>
          <a:p>
            <a:pPr marL="0" indent="360363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намерения должны быть чистыми и добровольными: никого нельзя заставить или уговорить подарить амулет;</a:t>
            </a:r>
          </a:p>
          <a:p>
            <a:pPr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14290"/>
            <a:ext cx="1752600" cy="17526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самые сильные обереги те, что подарены вашими родными: родителями, сестрами, братьями, возможно, супругом, если семья гармонична и счастлива;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серьезно отнестись к выбору материала: часто то, что подходит одному, может навредить другим;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создания оберега думать об этом человеке, представляя его характер, потребности, чувствовать энергетику.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14290"/>
            <a:ext cx="1752600" cy="17526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4525963"/>
          </a:xfrm>
        </p:spPr>
        <p:txBody>
          <a:bodyPr>
            <a:noAutofit/>
          </a:bodyPr>
          <a:lstStyle/>
          <a:p>
            <a:pPr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Изготавливают обереги из самых разных материалов, и каждый символ имеет определенное значение: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мешок изобилия (а также горох и фасоль) – богатство и достаток;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красный перец – любовь, мужское начало;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семена тыквы – плодовитость, женское начало;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кукуруза – здоровье детей, продолжение рода;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орех - умственная сила;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разнотравье – здоровье;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Autofit/>
          </a:bodyPr>
          <a:lstStyle/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хлеб – согласие и покой в доме;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монеты – удача, успех в делах;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чеснок и лук – гонят нечистую силу;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подсолнух – гостеприимство, семейное счастье;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ягоды – урожай в хозяйстве;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яблоко – любовь и радость;</a:t>
            </a:r>
          </a:p>
          <a:p>
            <a:pPr lvl="0" fontAlgn="base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лапти – домашний уют;</a:t>
            </a:r>
          </a:p>
          <a:p>
            <a:endParaRPr lang="ru-RU" sz="3000" dirty="0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85728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85728"/>
            <a:ext cx="1752600" cy="1752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веник вверх – к деньгам, вниз – выметает ссоры;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шишка – трудолюбие;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мак –сбываются мечты;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рябина и шиповник – молодость, женская красота ;</a:t>
            </a:r>
          </a:p>
          <a:p>
            <a:pPr lvl="0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лавровый лист – слава и успех.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Картинки по запросу подкова своими руками" id="16386" name="Picture 2"/>
          <p:cNvPicPr>
            <a:picLocks noChangeArrowheads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29256" y="285728"/>
            <a:ext cx="3429000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Похожее изображение" id="16388" name="Picture 4"/>
          <p:cNvPicPr>
            <a:picLocks noChangeArrowheads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860052"/>
            <a:ext cx="3643338" cy="29979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Похожее изображение" id="16390" name="Picture 6"/>
          <p:cNvPicPr>
            <a:picLocks noChangeArrowheads="1" noChangeAspect="1"/>
          </p:cNvPicPr>
          <p:nvPr/>
        </p:nvPicPr>
        <p:blipFill>
          <a:blip r:embed="rId4"/>
          <a:srcRect b="47" r="42"/>
          <a:stretch>
            <a:fillRect/>
          </a:stretch>
        </p:blipFill>
        <p:spPr bwMode="auto">
          <a:xfrm>
            <a:off x="214282" y="428604"/>
            <a:ext cx="3714776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Картинки по запросу подкова своими руками" id="22530" name="Picture 2"/>
          <p:cNvPicPr>
            <a:picLocks noChangeArrowheads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714620"/>
            <a:ext cx="3214710" cy="3915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Картинки по запросу подкова своими руками" id="22532" name="Picture 4"/>
          <p:cNvPicPr>
            <a:picLocks noChangeArrowheads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714356"/>
            <a:ext cx="3719560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Картинки по запросу подкова своими руками" id="22536" name="Picture 8"/>
          <p:cNvPicPr>
            <a:picLocks noChangeArrowheads="1" noChangeAspect="1"/>
          </p:cNvPicPr>
          <p:nvPr/>
        </p:nvPicPr>
        <p:blipFill>
          <a:blip r:embed="rId4"/>
          <a:srcRect r="96"/>
          <a:stretch>
            <a:fillRect/>
          </a:stretch>
        </p:blipFill>
        <p:spPr bwMode="auto">
          <a:xfrm>
            <a:off x="5357818" y="500042"/>
            <a:ext cx="3214710" cy="326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575</Words>
  <PresentationFormat>Экран (4:3)</PresentationFormat>
  <Paragraphs>51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Подкова своими руками как оберег и оригинальный подарок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Как правильно вешать подкову? </vt:lpstr>
      <vt:lpstr>Слайд 22</vt:lpstr>
      <vt:lpstr>Слайд 23</vt:lpstr>
      <vt:lpstr>Слайд 24</vt:lpstr>
      <vt:lpstr>Используемые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Подкова своими руками как оберег и оригинальный подарок </dc:title>
  <dc:creator>Admin</dc:creator>
  <cp:lastModifiedBy>Admin</cp:lastModifiedBy>
  <cp:revision>10</cp:revision>
  <dcterms:created xsi:type="dcterms:W3CDTF">2017-02-04T18:27:43Z</dcterms:created>
  <dcterms:modified xsi:type="dcterms:W3CDTF">2017-02-04T19:56:29Z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877346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