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</p:sldMasterIdLst>
  <p:notesMasterIdLst>
    <p:notesMasterId r:id="rId31"/>
  </p:notesMasterIdLst>
  <p:sldIdLst>
    <p:sldId id="275" r:id="rId5"/>
    <p:sldId id="277" r:id="rId6"/>
    <p:sldId id="279" r:id="rId7"/>
    <p:sldId id="313" r:id="rId8"/>
    <p:sldId id="314" r:id="rId9"/>
    <p:sldId id="281" r:id="rId10"/>
    <p:sldId id="299" r:id="rId11"/>
    <p:sldId id="300" r:id="rId12"/>
    <p:sldId id="301" r:id="rId13"/>
    <p:sldId id="283" r:id="rId14"/>
    <p:sldId id="284" r:id="rId15"/>
    <p:sldId id="304" r:id="rId16"/>
    <p:sldId id="272" r:id="rId17"/>
    <p:sldId id="273" r:id="rId18"/>
    <p:sldId id="315" r:id="rId19"/>
    <p:sldId id="316" r:id="rId20"/>
    <p:sldId id="317" r:id="rId21"/>
    <p:sldId id="319" r:id="rId22"/>
    <p:sldId id="320" r:id="rId23"/>
    <p:sldId id="323" r:id="rId24"/>
    <p:sldId id="324" r:id="rId25"/>
    <p:sldId id="325" r:id="rId26"/>
    <p:sldId id="326" r:id="rId27"/>
    <p:sldId id="289" r:id="rId28"/>
    <p:sldId id="307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00"/>
    <a:srgbClr val="800000"/>
    <a:srgbClr val="000099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0B177-7428-4ABD-AA41-6C979921BD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72F12-969D-43E9-A87A-CBA1B7522E9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Защитная функция</a:t>
          </a:r>
          <a:endParaRPr lang="ru-RU" sz="4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CFB12DF-7353-42D3-A57B-9CC9471C20D0}" type="parTrans" cxnId="{8EDB4674-3B17-423D-A4F2-7DDFA8DD5A29}">
      <dgm:prSet/>
      <dgm:spPr/>
      <dgm:t>
        <a:bodyPr/>
        <a:lstStyle/>
        <a:p>
          <a:endParaRPr lang="ru-RU"/>
        </a:p>
      </dgm:t>
    </dgm:pt>
    <dgm:pt modelId="{A737E03E-B4B4-464A-8373-3F47729D3CF5}" type="sibTrans" cxnId="{8EDB4674-3B17-423D-A4F2-7DDFA8DD5A29}">
      <dgm:prSet/>
      <dgm:spPr/>
      <dgm:t>
        <a:bodyPr/>
        <a:lstStyle/>
        <a:p>
          <a:endParaRPr lang="ru-RU"/>
        </a:p>
      </dgm:t>
    </dgm:pt>
    <dgm:pt modelId="{B64081C0-DDCF-4504-B603-9ECD7846CC0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Профилактическая функция</a:t>
          </a:r>
          <a:endParaRPr lang="ru-RU" sz="4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F9AB93-C489-44C8-A29F-8B1A5FF026A4}" type="parTrans" cxnId="{30B46061-C35D-44D3-8014-82FD2FAFA2BA}">
      <dgm:prSet/>
      <dgm:spPr/>
      <dgm:t>
        <a:bodyPr/>
        <a:lstStyle/>
        <a:p>
          <a:endParaRPr lang="ru-RU"/>
        </a:p>
      </dgm:t>
    </dgm:pt>
    <dgm:pt modelId="{84D73564-6FCB-4733-8A9B-F446DFA915E9}" type="sibTrans" cxnId="{30B46061-C35D-44D3-8014-82FD2FAFA2BA}">
      <dgm:prSet/>
      <dgm:spPr/>
      <dgm:t>
        <a:bodyPr/>
        <a:lstStyle/>
        <a:p>
          <a:endParaRPr lang="ru-RU"/>
        </a:p>
      </dgm:t>
    </dgm:pt>
    <dgm:pt modelId="{31C1268B-E3DF-4F69-A03A-A576006F940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Восстановительная функция</a:t>
          </a:r>
          <a:endParaRPr lang="ru-RU" sz="40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BD6543-31AE-48AB-84A3-34B3CFCCDC85}" type="parTrans" cxnId="{F685697C-6B1B-4AC5-A02F-C8AC71A4D5FF}">
      <dgm:prSet/>
      <dgm:spPr/>
      <dgm:t>
        <a:bodyPr/>
        <a:lstStyle/>
        <a:p>
          <a:endParaRPr lang="ru-RU"/>
        </a:p>
      </dgm:t>
    </dgm:pt>
    <dgm:pt modelId="{D9114ACF-439D-426F-AD23-63911B09AED2}" type="sibTrans" cxnId="{F685697C-6B1B-4AC5-A02F-C8AC71A4D5FF}">
      <dgm:prSet/>
      <dgm:spPr/>
      <dgm:t>
        <a:bodyPr/>
        <a:lstStyle/>
        <a:p>
          <a:endParaRPr lang="ru-RU"/>
        </a:p>
      </dgm:t>
    </dgm:pt>
    <dgm:pt modelId="{FCD70693-1DC2-499C-A94F-8F2D06BEFA6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Коррекционно-развивающая функция</a:t>
          </a:r>
          <a:endParaRPr lang="ru-RU" sz="3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D715527-C18F-4FE1-9461-9C19B35EE731}" type="parTrans" cxnId="{D393E38B-F01D-463A-95A3-6A3F77B5B68E}">
      <dgm:prSet/>
      <dgm:spPr/>
      <dgm:t>
        <a:bodyPr/>
        <a:lstStyle/>
        <a:p>
          <a:endParaRPr lang="ru-RU"/>
        </a:p>
      </dgm:t>
    </dgm:pt>
    <dgm:pt modelId="{510BA818-E7D1-43E6-8D2F-09AF348E7981}" type="sibTrans" cxnId="{D393E38B-F01D-463A-95A3-6A3F77B5B68E}">
      <dgm:prSet/>
      <dgm:spPr/>
      <dgm:t>
        <a:bodyPr/>
        <a:lstStyle/>
        <a:p>
          <a:endParaRPr lang="ru-RU"/>
        </a:p>
      </dgm:t>
    </dgm:pt>
    <dgm:pt modelId="{932BF726-D3BC-4A67-8BA6-AE81ED9EA39D}" type="pres">
      <dgm:prSet presAssocID="{6E50B177-7428-4ABD-AA41-6C979921BD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225505-0829-4F91-8434-62996CDAE344}" type="pres">
      <dgm:prSet presAssocID="{0F272F12-969D-43E9-A87A-CBA1B7522E96}" presName="parentLin" presStyleCnt="0"/>
      <dgm:spPr/>
    </dgm:pt>
    <dgm:pt modelId="{F899EDA6-03F3-46AD-9477-3B33271357D8}" type="pres">
      <dgm:prSet presAssocID="{0F272F12-969D-43E9-A87A-CBA1B7522E9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EF94679-A16C-4156-AE67-EC0E5515FC46}" type="pres">
      <dgm:prSet presAssocID="{0F272F12-969D-43E9-A87A-CBA1B7522E96}" presName="parentText" presStyleLbl="node1" presStyleIdx="0" presStyleCnt="4" custScaleX="135399" custLinFactNeighborX="6195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FF945-2371-4D59-9418-E858707BF26D}" type="pres">
      <dgm:prSet presAssocID="{0F272F12-969D-43E9-A87A-CBA1B7522E96}" presName="negativeSpace" presStyleCnt="0"/>
      <dgm:spPr/>
    </dgm:pt>
    <dgm:pt modelId="{73BE51EE-4A1A-4001-A7A0-E02561CFB42A}" type="pres">
      <dgm:prSet presAssocID="{0F272F12-969D-43E9-A87A-CBA1B7522E96}" presName="childText" presStyleLbl="conFgAcc1" presStyleIdx="0" presStyleCnt="4">
        <dgm:presLayoutVars>
          <dgm:bulletEnabled val="1"/>
        </dgm:presLayoutVars>
      </dgm:prSet>
      <dgm:spPr/>
    </dgm:pt>
    <dgm:pt modelId="{28E88E83-31CE-4C92-85C7-F51374EF184B}" type="pres">
      <dgm:prSet presAssocID="{A737E03E-B4B4-464A-8373-3F47729D3CF5}" presName="spaceBetweenRectangles" presStyleCnt="0"/>
      <dgm:spPr/>
    </dgm:pt>
    <dgm:pt modelId="{ADAEA982-6F22-4EBC-BFC5-FB5BA3875981}" type="pres">
      <dgm:prSet presAssocID="{B64081C0-DDCF-4504-B603-9ECD7846CC08}" presName="parentLin" presStyleCnt="0"/>
      <dgm:spPr/>
    </dgm:pt>
    <dgm:pt modelId="{FA462F15-2866-4A05-BD02-70E45233172D}" type="pres">
      <dgm:prSet presAssocID="{B64081C0-DDCF-4504-B603-9ECD7846CC0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3918BB5-AB87-47D5-BE3D-97985A0E7719}" type="pres">
      <dgm:prSet presAssocID="{B64081C0-DDCF-4504-B603-9ECD7846CC08}" presName="parentText" presStyleLbl="node1" presStyleIdx="1" presStyleCnt="4" custScaleX="138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2A42B-D81D-460B-86A3-1DEC519832D0}" type="pres">
      <dgm:prSet presAssocID="{B64081C0-DDCF-4504-B603-9ECD7846CC08}" presName="negativeSpace" presStyleCnt="0"/>
      <dgm:spPr/>
    </dgm:pt>
    <dgm:pt modelId="{C6647B26-F818-4FBC-BA94-80C8DB902C6B}" type="pres">
      <dgm:prSet presAssocID="{B64081C0-DDCF-4504-B603-9ECD7846CC08}" presName="childText" presStyleLbl="conFgAcc1" presStyleIdx="1" presStyleCnt="4">
        <dgm:presLayoutVars>
          <dgm:bulletEnabled val="1"/>
        </dgm:presLayoutVars>
      </dgm:prSet>
      <dgm:spPr/>
    </dgm:pt>
    <dgm:pt modelId="{D6E5E8E0-2EF4-4D47-A4B9-401C9ED6EC67}" type="pres">
      <dgm:prSet presAssocID="{84D73564-6FCB-4733-8A9B-F446DFA915E9}" presName="spaceBetweenRectangles" presStyleCnt="0"/>
      <dgm:spPr/>
    </dgm:pt>
    <dgm:pt modelId="{D1FFA09A-90F0-45F8-A003-329B73C19FF9}" type="pres">
      <dgm:prSet presAssocID="{31C1268B-E3DF-4F69-A03A-A576006F940D}" presName="parentLin" presStyleCnt="0"/>
      <dgm:spPr/>
    </dgm:pt>
    <dgm:pt modelId="{9AB67EDB-6DA4-4A55-8583-C515B0CD7901}" type="pres">
      <dgm:prSet presAssocID="{31C1268B-E3DF-4F69-A03A-A576006F940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C5CE8B7-CB43-4DF4-A978-85121C23CBB8}" type="pres">
      <dgm:prSet presAssocID="{31C1268B-E3DF-4F69-A03A-A576006F940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D26B-8384-4270-A055-DB5C3ADE1805}" type="pres">
      <dgm:prSet presAssocID="{31C1268B-E3DF-4F69-A03A-A576006F940D}" presName="negativeSpace" presStyleCnt="0"/>
      <dgm:spPr/>
    </dgm:pt>
    <dgm:pt modelId="{97A12C8C-4D92-4511-B66D-7000537FC2D3}" type="pres">
      <dgm:prSet presAssocID="{31C1268B-E3DF-4F69-A03A-A576006F940D}" presName="childText" presStyleLbl="conFgAcc1" presStyleIdx="2" presStyleCnt="4">
        <dgm:presLayoutVars>
          <dgm:bulletEnabled val="1"/>
        </dgm:presLayoutVars>
      </dgm:prSet>
      <dgm:spPr/>
    </dgm:pt>
    <dgm:pt modelId="{C5E7B774-D781-4F2C-B920-5AFB6DEE1863}" type="pres">
      <dgm:prSet presAssocID="{D9114ACF-439D-426F-AD23-63911B09AED2}" presName="spaceBetweenRectangles" presStyleCnt="0"/>
      <dgm:spPr/>
    </dgm:pt>
    <dgm:pt modelId="{DC14C3C5-F75E-43CC-8F64-0D33A765537C}" type="pres">
      <dgm:prSet presAssocID="{FCD70693-1DC2-499C-A94F-8F2D06BEFA6E}" presName="parentLin" presStyleCnt="0"/>
      <dgm:spPr/>
    </dgm:pt>
    <dgm:pt modelId="{A48225CD-0671-409D-9882-14DA22BA7D7A}" type="pres">
      <dgm:prSet presAssocID="{FCD70693-1DC2-499C-A94F-8F2D06BEFA6E}" presName="parentLeftMargin" presStyleLbl="node1" presStyleIdx="2" presStyleCnt="4" custScaleX="142857"/>
      <dgm:spPr/>
      <dgm:t>
        <a:bodyPr/>
        <a:lstStyle/>
        <a:p>
          <a:endParaRPr lang="ru-RU"/>
        </a:p>
      </dgm:t>
    </dgm:pt>
    <dgm:pt modelId="{5C69553A-8814-4B5E-B6A4-3260B3945FDE}" type="pres">
      <dgm:prSet presAssocID="{FCD70693-1DC2-499C-A94F-8F2D06BEFA6E}" presName="parentText" presStyleLbl="node1" presStyleIdx="3" presStyleCnt="4" custScaleX="171697" custLinFactNeighborX="-7604" custLinFactNeighborY="-60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323BC-6C46-4549-9517-81ED0959B73F}" type="pres">
      <dgm:prSet presAssocID="{FCD70693-1DC2-499C-A94F-8F2D06BEFA6E}" presName="negativeSpace" presStyleCnt="0"/>
      <dgm:spPr/>
    </dgm:pt>
    <dgm:pt modelId="{1BCE220B-493B-49EC-A7F0-D564A75C49BA}" type="pres">
      <dgm:prSet presAssocID="{FCD70693-1DC2-499C-A94F-8F2D06BEFA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518AF4-5078-473A-8218-60910F30F9DD}" type="presOf" srcId="{B64081C0-DDCF-4504-B603-9ECD7846CC08}" destId="{FA462F15-2866-4A05-BD02-70E45233172D}" srcOrd="0" destOrd="0" presId="urn:microsoft.com/office/officeart/2005/8/layout/list1"/>
    <dgm:cxn modelId="{9737300C-CA32-416F-937D-3D7307F6C60B}" type="presOf" srcId="{FCD70693-1DC2-499C-A94F-8F2D06BEFA6E}" destId="{5C69553A-8814-4B5E-B6A4-3260B3945FDE}" srcOrd="1" destOrd="0" presId="urn:microsoft.com/office/officeart/2005/8/layout/list1"/>
    <dgm:cxn modelId="{D393E38B-F01D-463A-95A3-6A3F77B5B68E}" srcId="{6E50B177-7428-4ABD-AA41-6C979921BD6B}" destId="{FCD70693-1DC2-499C-A94F-8F2D06BEFA6E}" srcOrd="3" destOrd="0" parTransId="{8D715527-C18F-4FE1-9461-9C19B35EE731}" sibTransId="{510BA818-E7D1-43E6-8D2F-09AF348E7981}"/>
    <dgm:cxn modelId="{DF998499-25C9-4195-A788-AC119BABC0DA}" type="presOf" srcId="{31C1268B-E3DF-4F69-A03A-A576006F940D}" destId="{EC5CE8B7-CB43-4DF4-A978-85121C23CBB8}" srcOrd="1" destOrd="0" presId="urn:microsoft.com/office/officeart/2005/8/layout/list1"/>
    <dgm:cxn modelId="{ADB4D395-BA20-4F48-8D85-A4A978EFBFEC}" type="presOf" srcId="{31C1268B-E3DF-4F69-A03A-A576006F940D}" destId="{9AB67EDB-6DA4-4A55-8583-C515B0CD7901}" srcOrd="0" destOrd="0" presId="urn:microsoft.com/office/officeart/2005/8/layout/list1"/>
    <dgm:cxn modelId="{3EC07208-B499-497D-AF9C-19E8B218C8B6}" type="presOf" srcId="{FCD70693-1DC2-499C-A94F-8F2D06BEFA6E}" destId="{A48225CD-0671-409D-9882-14DA22BA7D7A}" srcOrd="0" destOrd="0" presId="urn:microsoft.com/office/officeart/2005/8/layout/list1"/>
    <dgm:cxn modelId="{461D291A-5D19-4801-85E0-E343224737AE}" type="presOf" srcId="{0F272F12-969D-43E9-A87A-CBA1B7522E96}" destId="{F899EDA6-03F3-46AD-9477-3B33271357D8}" srcOrd="0" destOrd="0" presId="urn:microsoft.com/office/officeart/2005/8/layout/list1"/>
    <dgm:cxn modelId="{8EDB4674-3B17-423D-A4F2-7DDFA8DD5A29}" srcId="{6E50B177-7428-4ABD-AA41-6C979921BD6B}" destId="{0F272F12-969D-43E9-A87A-CBA1B7522E96}" srcOrd="0" destOrd="0" parTransId="{8CFB12DF-7353-42D3-A57B-9CC9471C20D0}" sibTransId="{A737E03E-B4B4-464A-8373-3F47729D3CF5}"/>
    <dgm:cxn modelId="{30B46061-C35D-44D3-8014-82FD2FAFA2BA}" srcId="{6E50B177-7428-4ABD-AA41-6C979921BD6B}" destId="{B64081C0-DDCF-4504-B603-9ECD7846CC08}" srcOrd="1" destOrd="0" parTransId="{7CF9AB93-C489-44C8-A29F-8B1A5FF026A4}" sibTransId="{84D73564-6FCB-4733-8A9B-F446DFA915E9}"/>
    <dgm:cxn modelId="{F685697C-6B1B-4AC5-A02F-C8AC71A4D5FF}" srcId="{6E50B177-7428-4ABD-AA41-6C979921BD6B}" destId="{31C1268B-E3DF-4F69-A03A-A576006F940D}" srcOrd="2" destOrd="0" parTransId="{60BD6543-31AE-48AB-84A3-34B3CFCCDC85}" sibTransId="{D9114ACF-439D-426F-AD23-63911B09AED2}"/>
    <dgm:cxn modelId="{3AF2A6CF-763C-4DBD-B475-B8A88EBFC8C5}" type="presOf" srcId="{6E50B177-7428-4ABD-AA41-6C979921BD6B}" destId="{932BF726-D3BC-4A67-8BA6-AE81ED9EA39D}" srcOrd="0" destOrd="0" presId="urn:microsoft.com/office/officeart/2005/8/layout/list1"/>
    <dgm:cxn modelId="{EE0B31EB-D576-4DF0-A64F-6755E1F19FD7}" type="presOf" srcId="{B64081C0-DDCF-4504-B603-9ECD7846CC08}" destId="{A3918BB5-AB87-47D5-BE3D-97985A0E7719}" srcOrd="1" destOrd="0" presId="urn:microsoft.com/office/officeart/2005/8/layout/list1"/>
    <dgm:cxn modelId="{4D45CFC0-D7A6-424B-81BF-86674A62B945}" type="presOf" srcId="{0F272F12-969D-43E9-A87A-CBA1B7522E96}" destId="{DEF94679-A16C-4156-AE67-EC0E5515FC46}" srcOrd="1" destOrd="0" presId="urn:microsoft.com/office/officeart/2005/8/layout/list1"/>
    <dgm:cxn modelId="{864BF7C3-11E0-4201-A816-582393EE6BAF}" type="presParOf" srcId="{932BF726-D3BC-4A67-8BA6-AE81ED9EA39D}" destId="{C3225505-0829-4F91-8434-62996CDAE344}" srcOrd="0" destOrd="0" presId="urn:microsoft.com/office/officeart/2005/8/layout/list1"/>
    <dgm:cxn modelId="{733222BB-60C1-4605-8C75-F0064A92AF4A}" type="presParOf" srcId="{C3225505-0829-4F91-8434-62996CDAE344}" destId="{F899EDA6-03F3-46AD-9477-3B33271357D8}" srcOrd="0" destOrd="0" presId="urn:microsoft.com/office/officeart/2005/8/layout/list1"/>
    <dgm:cxn modelId="{933970D4-DE3A-458D-9370-338462BF0E9C}" type="presParOf" srcId="{C3225505-0829-4F91-8434-62996CDAE344}" destId="{DEF94679-A16C-4156-AE67-EC0E5515FC46}" srcOrd="1" destOrd="0" presId="urn:microsoft.com/office/officeart/2005/8/layout/list1"/>
    <dgm:cxn modelId="{66C39D28-F7EB-41D7-B1B3-E53A44FF3E8C}" type="presParOf" srcId="{932BF726-D3BC-4A67-8BA6-AE81ED9EA39D}" destId="{F98FF945-2371-4D59-9418-E858707BF26D}" srcOrd="1" destOrd="0" presId="urn:microsoft.com/office/officeart/2005/8/layout/list1"/>
    <dgm:cxn modelId="{EF2C0DA7-23FB-459F-8A60-2E2225A78A58}" type="presParOf" srcId="{932BF726-D3BC-4A67-8BA6-AE81ED9EA39D}" destId="{73BE51EE-4A1A-4001-A7A0-E02561CFB42A}" srcOrd="2" destOrd="0" presId="urn:microsoft.com/office/officeart/2005/8/layout/list1"/>
    <dgm:cxn modelId="{9FF964FA-D9CE-4DD6-BA62-1B7AE3960E3E}" type="presParOf" srcId="{932BF726-D3BC-4A67-8BA6-AE81ED9EA39D}" destId="{28E88E83-31CE-4C92-85C7-F51374EF184B}" srcOrd="3" destOrd="0" presId="urn:microsoft.com/office/officeart/2005/8/layout/list1"/>
    <dgm:cxn modelId="{D8971C97-CAD4-4E16-AF6C-C2AB3056E751}" type="presParOf" srcId="{932BF726-D3BC-4A67-8BA6-AE81ED9EA39D}" destId="{ADAEA982-6F22-4EBC-BFC5-FB5BA3875981}" srcOrd="4" destOrd="0" presId="urn:microsoft.com/office/officeart/2005/8/layout/list1"/>
    <dgm:cxn modelId="{0D52323C-E3F3-4F35-9291-CFF97851A978}" type="presParOf" srcId="{ADAEA982-6F22-4EBC-BFC5-FB5BA3875981}" destId="{FA462F15-2866-4A05-BD02-70E45233172D}" srcOrd="0" destOrd="0" presId="urn:microsoft.com/office/officeart/2005/8/layout/list1"/>
    <dgm:cxn modelId="{89323F5F-0F2F-49EB-835A-60731231A303}" type="presParOf" srcId="{ADAEA982-6F22-4EBC-BFC5-FB5BA3875981}" destId="{A3918BB5-AB87-47D5-BE3D-97985A0E7719}" srcOrd="1" destOrd="0" presId="urn:microsoft.com/office/officeart/2005/8/layout/list1"/>
    <dgm:cxn modelId="{EC986A4D-2735-4C37-AA01-05DDB32D64F3}" type="presParOf" srcId="{932BF726-D3BC-4A67-8BA6-AE81ED9EA39D}" destId="{F3A2A42B-D81D-460B-86A3-1DEC519832D0}" srcOrd="5" destOrd="0" presId="urn:microsoft.com/office/officeart/2005/8/layout/list1"/>
    <dgm:cxn modelId="{AD0319D9-1009-47F0-A2A0-4D0500550171}" type="presParOf" srcId="{932BF726-D3BC-4A67-8BA6-AE81ED9EA39D}" destId="{C6647B26-F818-4FBC-BA94-80C8DB902C6B}" srcOrd="6" destOrd="0" presId="urn:microsoft.com/office/officeart/2005/8/layout/list1"/>
    <dgm:cxn modelId="{B8A394A5-603B-48E6-8059-17072C3A8AA8}" type="presParOf" srcId="{932BF726-D3BC-4A67-8BA6-AE81ED9EA39D}" destId="{D6E5E8E0-2EF4-4D47-A4B9-401C9ED6EC67}" srcOrd="7" destOrd="0" presId="urn:microsoft.com/office/officeart/2005/8/layout/list1"/>
    <dgm:cxn modelId="{9BD4C09A-7C23-4FE0-A6A4-550DCC15FDAA}" type="presParOf" srcId="{932BF726-D3BC-4A67-8BA6-AE81ED9EA39D}" destId="{D1FFA09A-90F0-45F8-A003-329B73C19FF9}" srcOrd="8" destOrd="0" presId="urn:microsoft.com/office/officeart/2005/8/layout/list1"/>
    <dgm:cxn modelId="{79C1CCC8-02EF-47BF-92C3-B56010AD5C91}" type="presParOf" srcId="{D1FFA09A-90F0-45F8-A003-329B73C19FF9}" destId="{9AB67EDB-6DA4-4A55-8583-C515B0CD7901}" srcOrd="0" destOrd="0" presId="urn:microsoft.com/office/officeart/2005/8/layout/list1"/>
    <dgm:cxn modelId="{A8232200-BD50-4F1D-B9FB-004649F8DF37}" type="presParOf" srcId="{D1FFA09A-90F0-45F8-A003-329B73C19FF9}" destId="{EC5CE8B7-CB43-4DF4-A978-85121C23CBB8}" srcOrd="1" destOrd="0" presId="urn:microsoft.com/office/officeart/2005/8/layout/list1"/>
    <dgm:cxn modelId="{758D2E37-8F9A-4598-908E-17922B00C377}" type="presParOf" srcId="{932BF726-D3BC-4A67-8BA6-AE81ED9EA39D}" destId="{4C14D26B-8384-4270-A055-DB5C3ADE1805}" srcOrd="9" destOrd="0" presId="urn:microsoft.com/office/officeart/2005/8/layout/list1"/>
    <dgm:cxn modelId="{431D0C94-51F4-4603-8980-87B7CC189D66}" type="presParOf" srcId="{932BF726-D3BC-4A67-8BA6-AE81ED9EA39D}" destId="{97A12C8C-4D92-4511-B66D-7000537FC2D3}" srcOrd="10" destOrd="0" presId="urn:microsoft.com/office/officeart/2005/8/layout/list1"/>
    <dgm:cxn modelId="{95AE7393-D0F2-4317-85D3-52D2F836ACB5}" type="presParOf" srcId="{932BF726-D3BC-4A67-8BA6-AE81ED9EA39D}" destId="{C5E7B774-D781-4F2C-B920-5AFB6DEE1863}" srcOrd="11" destOrd="0" presId="urn:microsoft.com/office/officeart/2005/8/layout/list1"/>
    <dgm:cxn modelId="{9D1539B8-DF57-4DBE-8D4B-6A945A382334}" type="presParOf" srcId="{932BF726-D3BC-4A67-8BA6-AE81ED9EA39D}" destId="{DC14C3C5-F75E-43CC-8F64-0D33A765537C}" srcOrd="12" destOrd="0" presId="urn:microsoft.com/office/officeart/2005/8/layout/list1"/>
    <dgm:cxn modelId="{5015DBD7-9259-4057-9D08-E3AF38C60991}" type="presParOf" srcId="{DC14C3C5-F75E-43CC-8F64-0D33A765537C}" destId="{A48225CD-0671-409D-9882-14DA22BA7D7A}" srcOrd="0" destOrd="0" presId="urn:microsoft.com/office/officeart/2005/8/layout/list1"/>
    <dgm:cxn modelId="{F10196EE-32DB-407A-9D45-D185D7556311}" type="presParOf" srcId="{DC14C3C5-F75E-43CC-8F64-0D33A765537C}" destId="{5C69553A-8814-4B5E-B6A4-3260B3945FDE}" srcOrd="1" destOrd="0" presId="urn:microsoft.com/office/officeart/2005/8/layout/list1"/>
    <dgm:cxn modelId="{74E53131-4FD8-4E9D-8C94-A6A3273C3DD0}" type="presParOf" srcId="{932BF726-D3BC-4A67-8BA6-AE81ED9EA39D}" destId="{3B3323BC-6C46-4549-9517-81ED0959B73F}" srcOrd="13" destOrd="0" presId="urn:microsoft.com/office/officeart/2005/8/layout/list1"/>
    <dgm:cxn modelId="{F5E44912-89BD-4349-A51C-1C1D23E38B52}" type="presParOf" srcId="{932BF726-D3BC-4A67-8BA6-AE81ED9EA39D}" destId="{1BCE220B-493B-49EC-A7F0-D564A75C49B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B62495-C9FA-45EB-A83F-E6CDE724BA15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13C6A-5F69-4E67-86F6-78875796F91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Социальные услуги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CB4F68AA-426E-4F86-943C-5EC9898B3300}" type="parTrans" cxnId="{65D6F383-3D3A-4EED-9CA1-7E5309116E1A}">
      <dgm:prSet/>
      <dgm:spPr/>
      <dgm:t>
        <a:bodyPr/>
        <a:lstStyle/>
        <a:p>
          <a:endParaRPr lang="ru-RU"/>
        </a:p>
      </dgm:t>
    </dgm:pt>
    <dgm:pt modelId="{16011AD6-1B51-4D69-9033-0175F4602D7A}" type="sibTrans" cxnId="{65D6F383-3D3A-4EED-9CA1-7E5309116E1A}">
      <dgm:prSet/>
      <dgm:spPr/>
      <dgm:t>
        <a:bodyPr/>
        <a:lstStyle/>
        <a:p>
          <a:endParaRPr lang="ru-RU"/>
        </a:p>
      </dgm:t>
    </dgm:pt>
    <dgm:pt modelId="{528BF9EC-9DFE-4A6C-A107-DC2306E03B1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бытовые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E49B5726-653F-414A-811F-8F0261828799}" type="parTrans" cxnId="{AACC91D3-637C-42CD-814A-4B3532A19662}">
      <dgm:prSet/>
      <dgm:spPr/>
      <dgm:t>
        <a:bodyPr/>
        <a:lstStyle/>
        <a:p>
          <a:endParaRPr lang="ru-RU"/>
        </a:p>
      </dgm:t>
    </dgm:pt>
    <dgm:pt modelId="{A8D75906-7E7D-4D8C-8411-5C14130CA2E8}" type="sibTrans" cxnId="{AACC91D3-637C-42CD-814A-4B3532A19662}">
      <dgm:prSet/>
      <dgm:spPr/>
      <dgm:t>
        <a:bodyPr/>
        <a:lstStyle/>
        <a:p>
          <a:endParaRPr lang="ru-RU"/>
        </a:p>
      </dgm:t>
    </dgm:pt>
    <dgm:pt modelId="{287CAD6E-7E79-4E45-BCA6-9DFCA9741219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медицинские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01DDCCA-5DCA-45C5-AE93-8B8A18979FC1}" type="parTrans" cxnId="{9970A7AE-D472-4F9E-A83B-2270D754662F}">
      <dgm:prSet/>
      <dgm:spPr/>
      <dgm:t>
        <a:bodyPr/>
        <a:lstStyle/>
        <a:p>
          <a:endParaRPr lang="ru-RU"/>
        </a:p>
      </dgm:t>
    </dgm:pt>
    <dgm:pt modelId="{6902BEB3-32C7-4839-97B9-5AF6425E0466}" type="sibTrans" cxnId="{9970A7AE-D472-4F9E-A83B-2270D754662F}">
      <dgm:prSet/>
      <dgm:spPr/>
      <dgm:t>
        <a:bodyPr/>
        <a:lstStyle/>
        <a:p>
          <a:endParaRPr lang="ru-RU"/>
        </a:p>
      </dgm:t>
    </dgm:pt>
    <dgm:pt modelId="{BD930A3B-F244-42DC-AB76-1773C66BB1D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– </a:t>
          </a:r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психологи-ческие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36A04C5-8EF5-4C80-8584-39E74E165749}" type="parTrans" cxnId="{7C11C32F-5150-4A81-A2FA-6270EB475E4F}">
      <dgm:prSet/>
      <dgm:spPr/>
      <dgm:t>
        <a:bodyPr/>
        <a:lstStyle/>
        <a:p>
          <a:endParaRPr lang="ru-RU"/>
        </a:p>
      </dgm:t>
    </dgm:pt>
    <dgm:pt modelId="{9DE962E8-2227-4940-9E84-EC64F3BB03C7}" type="sibTrans" cxnId="{7C11C32F-5150-4A81-A2FA-6270EB475E4F}">
      <dgm:prSet/>
      <dgm:spPr/>
      <dgm:t>
        <a:bodyPr/>
        <a:lstStyle/>
        <a:p>
          <a:endParaRPr lang="ru-RU"/>
        </a:p>
      </dgm:t>
    </dgm:pt>
    <dgm:pt modelId="{7F4871F7-BAAE-426D-9459-A8C2B7A9B0D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педагогические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285CDFCE-6CAA-4837-8313-C8FE44FEE7A6}" type="parTrans" cxnId="{60C7B877-92DD-4D3B-9B11-078809A14587}">
      <dgm:prSet/>
      <dgm:spPr/>
      <dgm:t>
        <a:bodyPr/>
        <a:lstStyle/>
        <a:p>
          <a:endParaRPr lang="ru-RU"/>
        </a:p>
      </dgm:t>
    </dgm:pt>
    <dgm:pt modelId="{FEAF370C-4F69-4FA5-BF50-3CBF873BADC7}" type="sibTrans" cxnId="{60C7B877-92DD-4D3B-9B11-078809A14587}">
      <dgm:prSet/>
      <dgm:spPr/>
      <dgm:t>
        <a:bodyPr/>
        <a:lstStyle/>
        <a:p>
          <a:endParaRPr lang="ru-RU"/>
        </a:p>
      </dgm:t>
    </dgm:pt>
    <dgm:pt modelId="{EEDDE336-A185-45AD-9B6C-323D18132D4E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правовые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4009F3D-CC37-45A6-B1F7-04AF2625170D}" type="parTrans" cxnId="{706A366F-13AC-452C-91EB-F17B8E492380}">
      <dgm:prSet/>
      <dgm:spPr/>
      <dgm:t>
        <a:bodyPr/>
        <a:lstStyle/>
        <a:p>
          <a:endParaRPr lang="ru-RU"/>
        </a:p>
      </dgm:t>
    </dgm:pt>
    <dgm:pt modelId="{3DE079D8-D3AD-4BEF-AF69-09D73047FAB0}" type="sibTrans" cxnId="{706A366F-13AC-452C-91EB-F17B8E492380}">
      <dgm:prSet/>
      <dgm:spPr/>
      <dgm:t>
        <a:bodyPr/>
        <a:lstStyle/>
        <a:p>
          <a:endParaRPr lang="ru-RU"/>
        </a:p>
      </dgm:t>
    </dgm:pt>
    <dgm:pt modelId="{348B9FEC-50B8-4F52-A799-08FB38C4395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трудовые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B9C2F83-ED9A-46F9-BF67-C55AE494363D}" type="parTrans" cxnId="{AC0B500A-3F98-4C3D-AB76-57198CE021BA}">
      <dgm:prSet/>
      <dgm:spPr/>
      <dgm:t>
        <a:bodyPr/>
        <a:lstStyle/>
        <a:p>
          <a:endParaRPr lang="ru-RU"/>
        </a:p>
      </dgm:t>
    </dgm:pt>
    <dgm:pt modelId="{F7FE5991-14D8-4849-ABD0-E89BD64D5540}" type="sibTrans" cxnId="{AC0B500A-3F98-4C3D-AB76-57198CE021BA}">
      <dgm:prSet/>
      <dgm:spPr/>
      <dgm:t>
        <a:bodyPr/>
        <a:lstStyle/>
        <a:p>
          <a:endParaRPr lang="ru-RU"/>
        </a:p>
      </dgm:t>
    </dgm:pt>
    <dgm:pt modelId="{FA05916D-CEA3-47C9-B409-77A779B6A359}" type="pres">
      <dgm:prSet presAssocID="{29B62495-C9FA-45EB-A83F-E6CDE724BA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6CC0B-2260-4602-BC71-37635AB28974}" type="pres">
      <dgm:prSet presAssocID="{B6D13C6A-5F69-4E67-86F6-78875796F910}" presName="centerShape" presStyleLbl="node0" presStyleIdx="0" presStyleCnt="1" custScaleX="115987" custScaleY="107395"/>
      <dgm:spPr/>
      <dgm:t>
        <a:bodyPr/>
        <a:lstStyle/>
        <a:p>
          <a:endParaRPr lang="ru-RU"/>
        </a:p>
      </dgm:t>
    </dgm:pt>
    <dgm:pt modelId="{5D61594C-9507-41A2-88B4-DF82BEE1DC5A}" type="pres">
      <dgm:prSet presAssocID="{528BF9EC-9DFE-4A6C-A107-DC2306E03B11}" presName="node" presStyleLbl="node1" presStyleIdx="0" presStyleCnt="6" custScaleX="157010" custScaleY="157483" custRadScaleRad="82901" custRadScaleInc="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7B0D9-2D2B-4549-A84C-EABD19EF04C0}" type="pres">
      <dgm:prSet presAssocID="{528BF9EC-9DFE-4A6C-A107-DC2306E03B11}" presName="dummy" presStyleCnt="0"/>
      <dgm:spPr/>
    </dgm:pt>
    <dgm:pt modelId="{ACC56F02-81AC-4A07-B552-8DC02173F839}" type="pres">
      <dgm:prSet presAssocID="{A8D75906-7E7D-4D8C-8411-5C14130CA2E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FDBB1DE-94B8-4E61-87A7-1DB493C64781}" type="pres">
      <dgm:prSet presAssocID="{287CAD6E-7E79-4E45-BCA6-9DFCA9741219}" presName="node" presStyleLbl="node1" presStyleIdx="1" presStyleCnt="6" custScaleX="170054" custScaleY="169669" custRadScaleRad="98163" custRadScaleInc="18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9CB17-6C85-441D-883C-546C0DA20082}" type="pres">
      <dgm:prSet presAssocID="{287CAD6E-7E79-4E45-BCA6-9DFCA9741219}" presName="dummy" presStyleCnt="0"/>
      <dgm:spPr/>
    </dgm:pt>
    <dgm:pt modelId="{646AC217-2EDD-4F34-B6BD-A29BFF86B4C5}" type="pres">
      <dgm:prSet presAssocID="{6902BEB3-32C7-4839-97B9-5AF6425E046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2B8056E-392A-4E4B-B86B-20EE8804BEFF}" type="pres">
      <dgm:prSet presAssocID="{BD930A3B-F244-42DC-AB76-1773C66BB1DF}" presName="node" presStyleLbl="node1" presStyleIdx="2" presStyleCnt="6" custScaleX="179188" custScaleY="165783" custRadScaleRad="105782" custRadScaleInc="3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E2D7A-528F-4F4E-B5C6-6AD12988C639}" type="pres">
      <dgm:prSet presAssocID="{BD930A3B-F244-42DC-AB76-1773C66BB1DF}" presName="dummy" presStyleCnt="0"/>
      <dgm:spPr/>
    </dgm:pt>
    <dgm:pt modelId="{14F8B801-1EB5-4B67-85F1-FE0D26A0BA12}" type="pres">
      <dgm:prSet presAssocID="{9DE962E8-2227-4940-9E84-EC64F3BB03C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944312A-B713-48B8-99C3-FE0E4F2C0447}" type="pres">
      <dgm:prSet presAssocID="{7F4871F7-BAAE-426D-9459-A8C2B7A9B0DC}" presName="node" presStyleLbl="node1" presStyleIdx="3" presStyleCnt="6" custScaleX="178677" custScaleY="173951" custRadScaleRad="84351" custRadScaleInc="1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4629-E950-4CAD-8D2F-54450344CB12}" type="pres">
      <dgm:prSet presAssocID="{7F4871F7-BAAE-426D-9459-A8C2B7A9B0DC}" presName="dummy" presStyleCnt="0"/>
      <dgm:spPr/>
    </dgm:pt>
    <dgm:pt modelId="{B3D2C33D-B470-44B2-88B2-F129CD97A7B6}" type="pres">
      <dgm:prSet presAssocID="{FEAF370C-4F69-4FA5-BF50-3CBF873BADC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351B8CA-1B2A-465B-A1B1-0502DE6C1B8E}" type="pres">
      <dgm:prSet presAssocID="{EEDDE336-A185-45AD-9B6C-323D18132D4E}" presName="node" presStyleLbl="node1" presStyleIdx="4" presStyleCnt="6" custScaleX="180604" custScaleY="153509" custRadScaleRad="106749" custRadScaleInc="3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CF701-E6A4-4D54-B050-93F1E8077BF5}" type="pres">
      <dgm:prSet presAssocID="{EEDDE336-A185-45AD-9B6C-323D18132D4E}" presName="dummy" presStyleCnt="0"/>
      <dgm:spPr/>
    </dgm:pt>
    <dgm:pt modelId="{32D04EC0-D5D4-4B22-AB33-7C65F009A9F1}" type="pres">
      <dgm:prSet presAssocID="{3DE079D8-D3AD-4BEF-AF69-09D73047FAB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4E08446-079B-4472-B337-736DE90CF79C}" type="pres">
      <dgm:prSet presAssocID="{348B9FEC-50B8-4F52-A799-08FB38C43956}" presName="node" presStyleLbl="node1" presStyleIdx="5" presStyleCnt="6" custScaleX="166465" custScaleY="169801" custRadScaleRad="98902" custRadScaleInc="-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78E5-374F-475C-B2CB-AC8BE31782EA}" type="pres">
      <dgm:prSet presAssocID="{348B9FEC-50B8-4F52-A799-08FB38C43956}" presName="dummy" presStyleCnt="0"/>
      <dgm:spPr/>
    </dgm:pt>
    <dgm:pt modelId="{67E51A81-B407-4302-A116-C214F7AFF774}" type="pres">
      <dgm:prSet presAssocID="{F7FE5991-14D8-4849-ABD0-E89BD64D5540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4CF75C5-F0AD-4048-A245-6288C7C490C6}" type="presOf" srcId="{BD930A3B-F244-42DC-AB76-1773C66BB1DF}" destId="{42B8056E-392A-4E4B-B86B-20EE8804BEFF}" srcOrd="0" destOrd="0" presId="urn:microsoft.com/office/officeart/2005/8/layout/radial6"/>
    <dgm:cxn modelId="{6E4FDC29-F66D-45B4-919C-A1AE9A158BA8}" type="presOf" srcId="{348B9FEC-50B8-4F52-A799-08FB38C43956}" destId="{E4E08446-079B-4472-B337-736DE90CF79C}" srcOrd="0" destOrd="0" presId="urn:microsoft.com/office/officeart/2005/8/layout/radial6"/>
    <dgm:cxn modelId="{F10CA9A4-1426-4169-902B-BC5A1CBEDE6C}" type="presOf" srcId="{528BF9EC-9DFE-4A6C-A107-DC2306E03B11}" destId="{5D61594C-9507-41A2-88B4-DF82BEE1DC5A}" srcOrd="0" destOrd="0" presId="urn:microsoft.com/office/officeart/2005/8/layout/radial6"/>
    <dgm:cxn modelId="{0CC854D4-4DCA-44B8-A822-C4B601CC848F}" type="presOf" srcId="{7F4871F7-BAAE-426D-9459-A8C2B7A9B0DC}" destId="{F944312A-B713-48B8-99C3-FE0E4F2C0447}" srcOrd="0" destOrd="0" presId="urn:microsoft.com/office/officeart/2005/8/layout/radial6"/>
    <dgm:cxn modelId="{706A366F-13AC-452C-91EB-F17B8E492380}" srcId="{B6D13C6A-5F69-4E67-86F6-78875796F910}" destId="{EEDDE336-A185-45AD-9B6C-323D18132D4E}" srcOrd="4" destOrd="0" parTransId="{D4009F3D-CC37-45A6-B1F7-04AF2625170D}" sibTransId="{3DE079D8-D3AD-4BEF-AF69-09D73047FAB0}"/>
    <dgm:cxn modelId="{D5AE6461-C640-4A71-9BDA-9549A6E99B14}" type="presOf" srcId="{29B62495-C9FA-45EB-A83F-E6CDE724BA15}" destId="{FA05916D-CEA3-47C9-B409-77A779B6A359}" srcOrd="0" destOrd="0" presId="urn:microsoft.com/office/officeart/2005/8/layout/radial6"/>
    <dgm:cxn modelId="{AACC91D3-637C-42CD-814A-4B3532A19662}" srcId="{B6D13C6A-5F69-4E67-86F6-78875796F910}" destId="{528BF9EC-9DFE-4A6C-A107-DC2306E03B11}" srcOrd="0" destOrd="0" parTransId="{E49B5726-653F-414A-811F-8F0261828799}" sibTransId="{A8D75906-7E7D-4D8C-8411-5C14130CA2E8}"/>
    <dgm:cxn modelId="{276A9F2F-00D4-4C90-89D4-F274CB51C3A7}" type="presOf" srcId="{EEDDE336-A185-45AD-9B6C-323D18132D4E}" destId="{6351B8CA-1B2A-465B-A1B1-0502DE6C1B8E}" srcOrd="0" destOrd="0" presId="urn:microsoft.com/office/officeart/2005/8/layout/radial6"/>
    <dgm:cxn modelId="{9970A7AE-D472-4F9E-A83B-2270D754662F}" srcId="{B6D13C6A-5F69-4E67-86F6-78875796F910}" destId="{287CAD6E-7E79-4E45-BCA6-9DFCA9741219}" srcOrd="1" destOrd="0" parTransId="{501DDCCA-5DCA-45C5-AE93-8B8A18979FC1}" sibTransId="{6902BEB3-32C7-4839-97B9-5AF6425E0466}"/>
    <dgm:cxn modelId="{F54D2B00-BA37-4B14-8F09-83FE91C84923}" type="presOf" srcId="{B6D13C6A-5F69-4E67-86F6-78875796F910}" destId="{D006CC0B-2260-4602-BC71-37635AB28974}" srcOrd="0" destOrd="0" presId="urn:microsoft.com/office/officeart/2005/8/layout/radial6"/>
    <dgm:cxn modelId="{55BAD8F2-05ED-4FD4-A2D5-B1C6FB7DC090}" type="presOf" srcId="{287CAD6E-7E79-4E45-BCA6-9DFCA9741219}" destId="{9FDBB1DE-94B8-4E61-87A7-1DB493C64781}" srcOrd="0" destOrd="0" presId="urn:microsoft.com/office/officeart/2005/8/layout/radial6"/>
    <dgm:cxn modelId="{586CCB09-34CE-4184-84DF-971B4189BD10}" type="presOf" srcId="{9DE962E8-2227-4940-9E84-EC64F3BB03C7}" destId="{14F8B801-1EB5-4B67-85F1-FE0D26A0BA12}" srcOrd="0" destOrd="0" presId="urn:microsoft.com/office/officeart/2005/8/layout/radial6"/>
    <dgm:cxn modelId="{AC0B500A-3F98-4C3D-AB76-57198CE021BA}" srcId="{B6D13C6A-5F69-4E67-86F6-78875796F910}" destId="{348B9FEC-50B8-4F52-A799-08FB38C43956}" srcOrd="5" destOrd="0" parTransId="{5B9C2F83-ED9A-46F9-BF67-C55AE494363D}" sibTransId="{F7FE5991-14D8-4849-ABD0-E89BD64D5540}"/>
    <dgm:cxn modelId="{65D6F383-3D3A-4EED-9CA1-7E5309116E1A}" srcId="{29B62495-C9FA-45EB-A83F-E6CDE724BA15}" destId="{B6D13C6A-5F69-4E67-86F6-78875796F910}" srcOrd="0" destOrd="0" parTransId="{CB4F68AA-426E-4F86-943C-5EC9898B3300}" sibTransId="{16011AD6-1B51-4D69-9033-0175F4602D7A}"/>
    <dgm:cxn modelId="{29D0D9D2-74DD-40DC-A305-E66C62613EBB}" type="presOf" srcId="{FEAF370C-4F69-4FA5-BF50-3CBF873BADC7}" destId="{B3D2C33D-B470-44B2-88B2-F129CD97A7B6}" srcOrd="0" destOrd="0" presId="urn:microsoft.com/office/officeart/2005/8/layout/radial6"/>
    <dgm:cxn modelId="{74509F58-0963-4908-8535-8B6CBC6DF15E}" type="presOf" srcId="{F7FE5991-14D8-4849-ABD0-E89BD64D5540}" destId="{67E51A81-B407-4302-A116-C214F7AFF774}" srcOrd="0" destOrd="0" presId="urn:microsoft.com/office/officeart/2005/8/layout/radial6"/>
    <dgm:cxn modelId="{6FE5CBF3-CCDC-446C-BDE8-98D0CE306CEE}" type="presOf" srcId="{6902BEB3-32C7-4839-97B9-5AF6425E0466}" destId="{646AC217-2EDD-4F34-B6BD-A29BFF86B4C5}" srcOrd="0" destOrd="0" presId="urn:microsoft.com/office/officeart/2005/8/layout/radial6"/>
    <dgm:cxn modelId="{7C11C32F-5150-4A81-A2FA-6270EB475E4F}" srcId="{B6D13C6A-5F69-4E67-86F6-78875796F910}" destId="{BD930A3B-F244-42DC-AB76-1773C66BB1DF}" srcOrd="2" destOrd="0" parTransId="{536A04C5-8EF5-4C80-8584-39E74E165749}" sibTransId="{9DE962E8-2227-4940-9E84-EC64F3BB03C7}"/>
    <dgm:cxn modelId="{867FE946-7B3C-4391-9C1D-89B3E2AECBE3}" type="presOf" srcId="{3DE079D8-D3AD-4BEF-AF69-09D73047FAB0}" destId="{32D04EC0-D5D4-4B22-AB33-7C65F009A9F1}" srcOrd="0" destOrd="0" presId="urn:microsoft.com/office/officeart/2005/8/layout/radial6"/>
    <dgm:cxn modelId="{EA506B71-D6BE-4F01-8F46-4E5C5B8B1546}" type="presOf" srcId="{A8D75906-7E7D-4D8C-8411-5C14130CA2E8}" destId="{ACC56F02-81AC-4A07-B552-8DC02173F839}" srcOrd="0" destOrd="0" presId="urn:microsoft.com/office/officeart/2005/8/layout/radial6"/>
    <dgm:cxn modelId="{60C7B877-92DD-4D3B-9B11-078809A14587}" srcId="{B6D13C6A-5F69-4E67-86F6-78875796F910}" destId="{7F4871F7-BAAE-426D-9459-A8C2B7A9B0DC}" srcOrd="3" destOrd="0" parTransId="{285CDFCE-6CAA-4837-8313-C8FE44FEE7A6}" sibTransId="{FEAF370C-4F69-4FA5-BF50-3CBF873BADC7}"/>
    <dgm:cxn modelId="{3769DEC4-8EFF-490D-8356-D45FD62CF6E4}" type="presParOf" srcId="{FA05916D-CEA3-47C9-B409-77A779B6A359}" destId="{D006CC0B-2260-4602-BC71-37635AB28974}" srcOrd="0" destOrd="0" presId="urn:microsoft.com/office/officeart/2005/8/layout/radial6"/>
    <dgm:cxn modelId="{F77E6131-4254-4C40-9EE2-C8E57591E603}" type="presParOf" srcId="{FA05916D-CEA3-47C9-B409-77A779B6A359}" destId="{5D61594C-9507-41A2-88B4-DF82BEE1DC5A}" srcOrd="1" destOrd="0" presId="urn:microsoft.com/office/officeart/2005/8/layout/radial6"/>
    <dgm:cxn modelId="{B93E5012-4DED-4A32-83AB-83F6535E54AB}" type="presParOf" srcId="{FA05916D-CEA3-47C9-B409-77A779B6A359}" destId="{DB97B0D9-2D2B-4549-A84C-EABD19EF04C0}" srcOrd="2" destOrd="0" presId="urn:microsoft.com/office/officeart/2005/8/layout/radial6"/>
    <dgm:cxn modelId="{BD2B4B88-0F83-4FEB-95FB-75379D432682}" type="presParOf" srcId="{FA05916D-CEA3-47C9-B409-77A779B6A359}" destId="{ACC56F02-81AC-4A07-B552-8DC02173F839}" srcOrd="3" destOrd="0" presId="urn:microsoft.com/office/officeart/2005/8/layout/radial6"/>
    <dgm:cxn modelId="{E40D6B07-88F6-4738-BD73-C045D979D84D}" type="presParOf" srcId="{FA05916D-CEA3-47C9-B409-77A779B6A359}" destId="{9FDBB1DE-94B8-4E61-87A7-1DB493C64781}" srcOrd="4" destOrd="0" presId="urn:microsoft.com/office/officeart/2005/8/layout/radial6"/>
    <dgm:cxn modelId="{8A9555DB-97AA-43E2-B62E-E4D9F9AAB28C}" type="presParOf" srcId="{FA05916D-CEA3-47C9-B409-77A779B6A359}" destId="{ADB9CB17-6C85-441D-883C-546C0DA20082}" srcOrd="5" destOrd="0" presId="urn:microsoft.com/office/officeart/2005/8/layout/radial6"/>
    <dgm:cxn modelId="{4DDC99C4-C644-4FA4-B3E4-9850B85FAF49}" type="presParOf" srcId="{FA05916D-CEA3-47C9-B409-77A779B6A359}" destId="{646AC217-2EDD-4F34-B6BD-A29BFF86B4C5}" srcOrd="6" destOrd="0" presId="urn:microsoft.com/office/officeart/2005/8/layout/radial6"/>
    <dgm:cxn modelId="{3833DD1F-CFD0-4C07-8E19-201F31032AA5}" type="presParOf" srcId="{FA05916D-CEA3-47C9-B409-77A779B6A359}" destId="{42B8056E-392A-4E4B-B86B-20EE8804BEFF}" srcOrd="7" destOrd="0" presId="urn:microsoft.com/office/officeart/2005/8/layout/radial6"/>
    <dgm:cxn modelId="{6AF3E7C9-097C-4648-9663-8D24D0163779}" type="presParOf" srcId="{FA05916D-CEA3-47C9-B409-77A779B6A359}" destId="{A89E2D7A-528F-4F4E-B5C6-6AD12988C639}" srcOrd="8" destOrd="0" presId="urn:microsoft.com/office/officeart/2005/8/layout/radial6"/>
    <dgm:cxn modelId="{65BD1DF8-7D79-4E6D-9C34-D16460D6C287}" type="presParOf" srcId="{FA05916D-CEA3-47C9-B409-77A779B6A359}" destId="{14F8B801-1EB5-4B67-85F1-FE0D26A0BA12}" srcOrd="9" destOrd="0" presId="urn:microsoft.com/office/officeart/2005/8/layout/radial6"/>
    <dgm:cxn modelId="{7F1641E0-9D03-4297-BF31-6A935F70CB5E}" type="presParOf" srcId="{FA05916D-CEA3-47C9-B409-77A779B6A359}" destId="{F944312A-B713-48B8-99C3-FE0E4F2C0447}" srcOrd="10" destOrd="0" presId="urn:microsoft.com/office/officeart/2005/8/layout/radial6"/>
    <dgm:cxn modelId="{6FAD0FF5-DF9C-4FBE-8015-B58D12038619}" type="presParOf" srcId="{FA05916D-CEA3-47C9-B409-77A779B6A359}" destId="{9C064629-E950-4CAD-8D2F-54450344CB12}" srcOrd="11" destOrd="0" presId="urn:microsoft.com/office/officeart/2005/8/layout/radial6"/>
    <dgm:cxn modelId="{682B6F42-C9A2-40FD-8023-6708DEEDE6E8}" type="presParOf" srcId="{FA05916D-CEA3-47C9-B409-77A779B6A359}" destId="{B3D2C33D-B470-44B2-88B2-F129CD97A7B6}" srcOrd="12" destOrd="0" presId="urn:microsoft.com/office/officeart/2005/8/layout/radial6"/>
    <dgm:cxn modelId="{936B03C7-FF6E-48D5-B0A4-21504541FCDB}" type="presParOf" srcId="{FA05916D-CEA3-47C9-B409-77A779B6A359}" destId="{6351B8CA-1B2A-465B-A1B1-0502DE6C1B8E}" srcOrd="13" destOrd="0" presId="urn:microsoft.com/office/officeart/2005/8/layout/radial6"/>
    <dgm:cxn modelId="{04C054DA-96A8-481C-8F68-3262D08EC75F}" type="presParOf" srcId="{FA05916D-CEA3-47C9-B409-77A779B6A359}" destId="{DC2CF701-E6A4-4D54-B050-93F1E8077BF5}" srcOrd="14" destOrd="0" presId="urn:microsoft.com/office/officeart/2005/8/layout/radial6"/>
    <dgm:cxn modelId="{C00240AE-CCED-47D7-A284-C691CCD6E696}" type="presParOf" srcId="{FA05916D-CEA3-47C9-B409-77A779B6A359}" destId="{32D04EC0-D5D4-4B22-AB33-7C65F009A9F1}" srcOrd="15" destOrd="0" presId="urn:microsoft.com/office/officeart/2005/8/layout/radial6"/>
    <dgm:cxn modelId="{CBB209E4-7A9A-41D2-B9E4-1C77DD7FF5D6}" type="presParOf" srcId="{FA05916D-CEA3-47C9-B409-77A779B6A359}" destId="{E4E08446-079B-4472-B337-736DE90CF79C}" srcOrd="16" destOrd="0" presId="urn:microsoft.com/office/officeart/2005/8/layout/radial6"/>
    <dgm:cxn modelId="{6879AD8A-4C88-42DB-B38E-F287B08880A7}" type="presParOf" srcId="{FA05916D-CEA3-47C9-B409-77A779B6A359}" destId="{716D78E5-374F-475C-B2CB-AC8BE31782EA}" srcOrd="17" destOrd="0" presId="urn:microsoft.com/office/officeart/2005/8/layout/radial6"/>
    <dgm:cxn modelId="{7D089E76-6BB5-41F3-8015-97EBDDCB6CAF}" type="presParOf" srcId="{FA05916D-CEA3-47C9-B409-77A779B6A359}" destId="{67E51A81-B407-4302-A116-C214F7AFF774}" srcOrd="18" destOrd="0" presId="urn:microsoft.com/office/officeart/2005/8/layout/radial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62495-C9FA-45EB-A83F-E6CDE724BA15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13C6A-5F69-4E67-86F6-78875796F91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ЦЕНТР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CB4F68AA-426E-4F86-943C-5EC9898B3300}" type="parTrans" cxnId="{65D6F383-3D3A-4EED-9CA1-7E5309116E1A}">
      <dgm:prSet/>
      <dgm:spPr/>
      <dgm:t>
        <a:bodyPr/>
        <a:lstStyle/>
        <a:p>
          <a:endParaRPr lang="ru-RU"/>
        </a:p>
      </dgm:t>
    </dgm:pt>
    <dgm:pt modelId="{16011AD6-1B51-4D69-9033-0175F4602D7A}" type="sibTrans" cxnId="{65D6F383-3D3A-4EED-9CA1-7E5309116E1A}">
      <dgm:prSet/>
      <dgm:spPr/>
      <dgm:t>
        <a:bodyPr/>
        <a:lstStyle/>
        <a:p>
          <a:endParaRPr lang="ru-RU"/>
        </a:p>
      </dgm:t>
    </dgm:pt>
    <dgm:pt modelId="{528BF9EC-9DFE-4A6C-A107-DC2306E03B1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Органы опеки и попечительства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E49B5726-653F-414A-811F-8F0261828799}" type="parTrans" cxnId="{AACC91D3-637C-42CD-814A-4B3532A19662}">
      <dgm:prSet/>
      <dgm:spPr/>
      <dgm:t>
        <a:bodyPr/>
        <a:lstStyle/>
        <a:p>
          <a:endParaRPr lang="ru-RU"/>
        </a:p>
      </dgm:t>
    </dgm:pt>
    <dgm:pt modelId="{A8D75906-7E7D-4D8C-8411-5C14130CA2E8}" type="sibTrans" cxnId="{AACC91D3-637C-42CD-814A-4B3532A19662}">
      <dgm:prSet/>
      <dgm:spPr/>
      <dgm:t>
        <a:bodyPr/>
        <a:lstStyle/>
        <a:p>
          <a:endParaRPr lang="ru-RU"/>
        </a:p>
      </dgm:t>
    </dgm:pt>
    <dgm:pt modelId="{287CAD6E-7E79-4E45-BCA6-9DFCA974121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Комиссия по делам </a:t>
          </a:r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несовершенно-летних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и защите их прав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01DDCCA-5DCA-45C5-AE93-8B8A18979FC1}" type="parTrans" cxnId="{9970A7AE-D472-4F9E-A83B-2270D754662F}">
      <dgm:prSet/>
      <dgm:spPr/>
      <dgm:t>
        <a:bodyPr/>
        <a:lstStyle/>
        <a:p>
          <a:endParaRPr lang="ru-RU"/>
        </a:p>
      </dgm:t>
    </dgm:pt>
    <dgm:pt modelId="{6902BEB3-32C7-4839-97B9-5AF6425E0466}" type="sibTrans" cxnId="{9970A7AE-D472-4F9E-A83B-2270D754662F}">
      <dgm:prSet/>
      <dgm:spPr/>
      <dgm:t>
        <a:bodyPr/>
        <a:lstStyle/>
        <a:p>
          <a:endParaRPr lang="ru-RU"/>
        </a:p>
      </dgm:t>
    </dgm:pt>
    <dgm:pt modelId="{BD930A3B-F244-42DC-AB76-1773C66BB1DF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Отделение по делам несовершеннолетних в полиции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36A04C5-8EF5-4C80-8584-39E74E165749}" type="parTrans" cxnId="{7C11C32F-5150-4A81-A2FA-6270EB475E4F}">
      <dgm:prSet/>
      <dgm:spPr/>
      <dgm:t>
        <a:bodyPr/>
        <a:lstStyle/>
        <a:p>
          <a:endParaRPr lang="ru-RU"/>
        </a:p>
      </dgm:t>
    </dgm:pt>
    <dgm:pt modelId="{9DE962E8-2227-4940-9E84-EC64F3BB03C7}" type="sibTrans" cxnId="{7C11C32F-5150-4A81-A2FA-6270EB475E4F}">
      <dgm:prSet/>
      <dgm:spPr/>
      <dgm:t>
        <a:bodyPr/>
        <a:lstStyle/>
        <a:p>
          <a:endParaRPr lang="ru-RU"/>
        </a:p>
      </dgm:t>
    </dgm:pt>
    <dgm:pt modelId="{7F4871F7-BAAE-426D-9459-A8C2B7A9B0DC}">
      <dgm:prSet phldrT="[Текст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Образователь-ные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учреждения, ДОУ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285CDFCE-6CAA-4837-8313-C8FE44FEE7A6}" type="parTrans" cxnId="{60C7B877-92DD-4D3B-9B11-078809A14587}">
      <dgm:prSet/>
      <dgm:spPr/>
      <dgm:t>
        <a:bodyPr/>
        <a:lstStyle/>
        <a:p>
          <a:endParaRPr lang="ru-RU"/>
        </a:p>
      </dgm:t>
    </dgm:pt>
    <dgm:pt modelId="{FEAF370C-4F69-4FA5-BF50-3CBF873BADC7}" type="sibTrans" cxnId="{60C7B877-92DD-4D3B-9B11-078809A14587}">
      <dgm:prSet/>
      <dgm:spPr/>
      <dgm:t>
        <a:bodyPr/>
        <a:lstStyle/>
        <a:p>
          <a:endParaRPr lang="ru-RU"/>
        </a:p>
      </dgm:t>
    </dgm:pt>
    <dgm:pt modelId="{EEDDE336-A185-45AD-9B6C-323D18132D4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Отделение социальной защиты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D4009F3D-CC37-45A6-B1F7-04AF2625170D}" type="parTrans" cxnId="{706A366F-13AC-452C-91EB-F17B8E492380}">
      <dgm:prSet/>
      <dgm:spPr/>
      <dgm:t>
        <a:bodyPr/>
        <a:lstStyle/>
        <a:p>
          <a:endParaRPr lang="ru-RU"/>
        </a:p>
      </dgm:t>
    </dgm:pt>
    <dgm:pt modelId="{3DE079D8-D3AD-4BEF-AF69-09D73047FAB0}" type="sibTrans" cxnId="{706A366F-13AC-452C-91EB-F17B8E492380}">
      <dgm:prSet/>
      <dgm:spPr/>
      <dgm:t>
        <a:bodyPr/>
        <a:lstStyle/>
        <a:p>
          <a:endParaRPr lang="ru-RU"/>
        </a:p>
      </dgm:t>
    </dgm:pt>
    <dgm:pt modelId="{348B9FEC-50B8-4F52-A799-08FB38C43956}">
      <dgm:prSet phldrT="[Текст]" custT="1"/>
      <dgm:spPr>
        <a:solidFill>
          <a:srgbClr val="99FF99"/>
        </a:solidFill>
      </dgm:spPr>
      <dgm:t>
        <a:bodyPr/>
        <a:lstStyle/>
        <a:p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Здравоохра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</a:t>
          </a:r>
        </a:p>
        <a:p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нение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+mj-lt"/>
          </a:endParaRPr>
        </a:p>
      </dgm:t>
    </dgm:pt>
    <dgm:pt modelId="{5B9C2F83-ED9A-46F9-BF67-C55AE494363D}" type="parTrans" cxnId="{AC0B500A-3F98-4C3D-AB76-57198CE021BA}">
      <dgm:prSet/>
      <dgm:spPr/>
      <dgm:t>
        <a:bodyPr/>
        <a:lstStyle/>
        <a:p>
          <a:endParaRPr lang="ru-RU"/>
        </a:p>
      </dgm:t>
    </dgm:pt>
    <dgm:pt modelId="{F7FE5991-14D8-4849-ABD0-E89BD64D5540}" type="sibTrans" cxnId="{AC0B500A-3F98-4C3D-AB76-57198CE021BA}">
      <dgm:prSet/>
      <dgm:spPr/>
      <dgm:t>
        <a:bodyPr/>
        <a:lstStyle/>
        <a:p>
          <a:endParaRPr lang="ru-RU"/>
        </a:p>
      </dgm:t>
    </dgm:pt>
    <dgm:pt modelId="{FA05916D-CEA3-47C9-B409-77A779B6A359}" type="pres">
      <dgm:prSet presAssocID="{29B62495-C9FA-45EB-A83F-E6CDE724BA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6CC0B-2260-4602-BC71-37635AB28974}" type="pres">
      <dgm:prSet presAssocID="{B6D13C6A-5F69-4E67-86F6-78875796F910}" presName="centerShape" presStyleLbl="node0" presStyleIdx="0" presStyleCnt="1" custScaleX="115987" custScaleY="107395"/>
      <dgm:spPr/>
      <dgm:t>
        <a:bodyPr/>
        <a:lstStyle/>
        <a:p>
          <a:endParaRPr lang="ru-RU"/>
        </a:p>
      </dgm:t>
    </dgm:pt>
    <dgm:pt modelId="{5D61594C-9507-41A2-88B4-DF82BEE1DC5A}" type="pres">
      <dgm:prSet presAssocID="{528BF9EC-9DFE-4A6C-A107-DC2306E03B11}" presName="node" presStyleLbl="node1" presStyleIdx="0" presStyleCnt="6" custScaleX="174380" custScaleY="169756" custRadScaleRad="82901" custRadScaleInc="3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7B0D9-2D2B-4549-A84C-EABD19EF04C0}" type="pres">
      <dgm:prSet presAssocID="{528BF9EC-9DFE-4A6C-A107-DC2306E03B11}" presName="dummy" presStyleCnt="0"/>
      <dgm:spPr/>
    </dgm:pt>
    <dgm:pt modelId="{ACC56F02-81AC-4A07-B552-8DC02173F839}" type="pres">
      <dgm:prSet presAssocID="{A8D75906-7E7D-4D8C-8411-5C14130CA2E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9FDBB1DE-94B8-4E61-87A7-1DB493C64781}" type="pres">
      <dgm:prSet presAssocID="{287CAD6E-7E79-4E45-BCA6-9DFCA9741219}" presName="node" presStyleLbl="node1" presStyleIdx="1" presStyleCnt="6" custScaleX="173609" custScaleY="169669" custRadScaleRad="105552" custRadScaleInc="34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9CB17-6C85-441D-883C-546C0DA20082}" type="pres">
      <dgm:prSet presAssocID="{287CAD6E-7E79-4E45-BCA6-9DFCA9741219}" presName="dummy" presStyleCnt="0"/>
      <dgm:spPr/>
    </dgm:pt>
    <dgm:pt modelId="{646AC217-2EDD-4F34-B6BD-A29BFF86B4C5}" type="pres">
      <dgm:prSet presAssocID="{6902BEB3-32C7-4839-97B9-5AF6425E046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42B8056E-392A-4E4B-B86B-20EE8804BEFF}" type="pres">
      <dgm:prSet presAssocID="{BD930A3B-F244-42DC-AB76-1773C66BB1DF}" presName="node" presStyleLbl="node1" presStyleIdx="2" presStyleCnt="6" custScaleX="179188" custScaleY="165783" custRadScaleRad="106803" custRadScaleInc="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E2D7A-528F-4F4E-B5C6-6AD12988C639}" type="pres">
      <dgm:prSet presAssocID="{BD930A3B-F244-42DC-AB76-1773C66BB1DF}" presName="dummy" presStyleCnt="0"/>
      <dgm:spPr/>
    </dgm:pt>
    <dgm:pt modelId="{14F8B801-1EB5-4B67-85F1-FE0D26A0BA12}" type="pres">
      <dgm:prSet presAssocID="{9DE962E8-2227-4940-9E84-EC64F3BB03C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944312A-B713-48B8-99C3-FE0E4F2C0447}" type="pres">
      <dgm:prSet presAssocID="{7F4871F7-BAAE-426D-9459-A8C2B7A9B0DC}" presName="node" presStyleLbl="node1" presStyleIdx="3" presStyleCnt="6" custScaleX="178677" custScaleY="173951" custRadScaleRad="87913" custRadScaleInc="1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4629-E950-4CAD-8D2F-54450344CB12}" type="pres">
      <dgm:prSet presAssocID="{7F4871F7-BAAE-426D-9459-A8C2B7A9B0DC}" presName="dummy" presStyleCnt="0"/>
      <dgm:spPr/>
    </dgm:pt>
    <dgm:pt modelId="{B3D2C33D-B470-44B2-88B2-F129CD97A7B6}" type="pres">
      <dgm:prSet presAssocID="{FEAF370C-4F69-4FA5-BF50-3CBF873BADC7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351B8CA-1B2A-465B-A1B1-0502DE6C1B8E}" type="pres">
      <dgm:prSet presAssocID="{EEDDE336-A185-45AD-9B6C-323D18132D4E}" presName="node" presStyleLbl="node1" presStyleIdx="4" presStyleCnt="6" custScaleX="180604" custScaleY="171745" custRadScaleRad="108486" custRadScaleInc="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CF701-E6A4-4D54-B050-93F1E8077BF5}" type="pres">
      <dgm:prSet presAssocID="{EEDDE336-A185-45AD-9B6C-323D18132D4E}" presName="dummy" presStyleCnt="0"/>
      <dgm:spPr/>
    </dgm:pt>
    <dgm:pt modelId="{32D04EC0-D5D4-4B22-AB33-7C65F009A9F1}" type="pres">
      <dgm:prSet presAssocID="{3DE079D8-D3AD-4BEF-AF69-09D73047FAB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4E08446-079B-4472-B337-736DE90CF79C}" type="pres">
      <dgm:prSet presAssocID="{348B9FEC-50B8-4F52-A799-08FB38C43956}" presName="node" presStyleLbl="node1" presStyleIdx="5" presStyleCnt="6" custScaleX="166465" custScaleY="169801" custRadScaleRad="99785" custRadScaleInc="-27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D78E5-374F-475C-B2CB-AC8BE31782EA}" type="pres">
      <dgm:prSet presAssocID="{348B9FEC-50B8-4F52-A799-08FB38C43956}" presName="dummy" presStyleCnt="0"/>
      <dgm:spPr/>
    </dgm:pt>
    <dgm:pt modelId="{67E51A81-B407-4302-A116-C214F7AFF774}" type="pres">
      <dgm:prSet presAssocID="{F7FE5991-14D8-4849-ABD0-E89BD64D5540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467A266-BF0D-4624-9412-19910C257ECE}" type="presOf" srcId="{6902BEB3-32C7-4839-97B9-5AF6425E0466}" destId="{646AC217-2EDD-4F34-B6BD-A29BFF86B4C5}" srcOrd="0" destOrd="0" presId="urn:microsoft.com/office/officeart/2005/8/layout/radial6"/>
    <dgm:cxn modelId="{706A366F-13AC-452C-91EB-F17B8E492380}" srcId="{B6D13C6A-5F69-4E67-86F6-78875796F910}" destId="{EEDDE336-A185-45AD-9B6C-323D18132D4E}" srcOrd="4" destOrd="0" parTransId="{D4009F3D-CC37-45A6-B1F7-04AF2625170D}" sibTransId="{3DE079D8-D3AD-4BEF-AF69-09D73047FAB0}"/>
    <dgm:cxn modelId="{16C5D4F9-B89F-4BB7-8566-ABB7B55A475F}" type="presOf" srcId="{9DE962E8-2227-4940-9E84-EC64F3BB03C7}" destId="{14F8B801-1EB5-4B67-85F1-FE0D26A0BA12}" srcOrd="0" destOrd="0" presId="urn:microsoft.com/office/officeart/2005/8/layout/radial6"/>
    <dgm:cxn modelId="{90E2C280-07A4-46B6-8BAD-90334E7110F5}" type="presOf" srcId="{3DE079D8-D3AD-4BEF-AF69-09D73047FAB0}" destId="{32D04EC0-D5D4-4B22-AB33-7C65F009A9F1}" srcOrd="0" destOrd="0" presId="urn:microsoft.com/office/officeart/2005/8/layout/radial6"/>
    <dgm:cxn modelId="{9970A7AE-D472-4F9E-A83B-2270D754662F}" srcId="{B6D13C6A-5F69-4E67-86F6-78875796F910}" destId="{287CAD6E-7E79-4E45-BCA6-9DFCA9741219}" srcOrd="1" destOrd="0" parTransId="{501DDCCA-5DCA-45C5-AE93-8B8A18979FC1}" sibTransId="{6902BEB3-32C7-4839-97B9-5AF6425E0466}"/>
    <dgm:cxn modelId="{F616083A-7744-40F3-A631-C2FCA2C56C89}" type="presOf" srcId="{348B9FEC-50B8-4F52-A799-08FB38C43956}" destId="{E4E08446-079B-4472-B337-736DE90CF79C}" srcOrd="0" destOrd="0" presId="urn:microsoft.com/office/officeart/2005/8/layout/radial6"/>
    <dgm:cxn modelId="{0326B1EE-E710-47E8-B7AC-19578661C876}" type="presOf" srcId="{BD930A3B-F244-42DC-AB76-1773C66BB1DF}" destId="{42B8056E-392A-4E4B-B86B-20EE8804BEFF}" srcOrd="0" destOrd="0" presId="urn:microsoft.com/office/officeart/2005/8/layout/radial6"/>
    <dgm:cxn modelId="{12A544EC-FF45-4ED4-8712-DDB27CD1B356}" type="presOf" srcId="{A8D75906-7E7D-4D8C-8411-5C14130CA2E8}" destId="{ACC56F02-81AC-4A07-B552-8DC02173F839}" srcOrd="0" destOrd="0" presId="urn:microsoft.com/office/officeart/2005/8/layout/radial6"/>
    <dgm:cxn modelId="{AC20C772-DC7B-448F-AD9F-0BF75C906830}" type="presOf" srcId="{29B62495-C9FA-45EB-A83F-E6CDE724BA15}" destId="{FA05916D-CEA3-47C9-B409-77A779B6A359}" srcOrd="0" destOrd="0" presId="urn:microsoft.com/office/officeart/2005/8/layout/radial6"/>
    <dgm:cxn modelId="{A26C53E9-9D9C-407D-B6B9-E27D8A0EEB8B}" type="presOf" srcId="{B6D13C6A-5F69-4E67-86F6-78875796F910}" destId="{D006CC0B-2260-4602-BC71-37635AB28974}" srcOrd="0" destOrd="0" presId="urn:microsoft.com/office/officeart/2005/8/layout/radial6"/>
    <dgm:cxn modelId="{AACC91D3-637C-42CD-814A-4B3532A19662}" srcId="{B6D13C6A-5F69-4E67-86F6-78875796F910}" destId="{528BF9EC-9DFE-4A6C-A107-DC2306E03B11}" srcOrd="0" destOrd="0" parTransId="{E49B5726-653F-414A-811F-8F0261828799}" sibTransId="{A8D75906-7E7D-4D8C-8411-5C14130CA2E8}"/>
    <dgm:cxn modelId="{D8A3CAD4-9A51-4DE9-9174-EF1675DB1EBE}" type="presOf" srcId="{528BF9EC-9DFE-4A6C-A107-DC2306E03B11}" destId="{5D61594C-9507-41A2-88B4-DF82BEE1DC5A}" srcOrd="0" destOrd="0" presId="urn:microsoft.com/office/officeart/2005/8/layout/radial6"/>
    <dgm:cxn modelId="{7C11C32F-5150-4A81-A2FA-6270EB475E4F}" srcId="{B6D13C6A-5F69-4E67-86F6-78875796F910}" destId="{BD930A3B-F244-42DC-AB76-1773C66BB1DF}" srcOrd="2" destOrd="0" parTransId="{536A04C5-8EF5-4C80-8584-39E74E165749}" sibTransId="{9DE962E8-2227-4940-9E84-EC64F3BB03C7}"/>
    <dgm:cxn modelId="{AC0B500A-3F98-4C3D-AB76-57198CE021BA}" srcId="{B6D13C6A-5F69-4E67-86F6-78875796F910}" destId="{348B9FEC-50B8-4F52-A799-08FB38C43956}" srcOrd="5" destOrd="0" parTransId="{5B9C2F83-ED9A-46F9-BF67-C55AE494363D}" sibTransId="{F7FE5991-14D8-4849-ABD0-E89BD64D5540}"/>
    <dgm:cxn modelId="{7CC8BDFB-31F2-427B-B348-A2A7FB637626}" type="presOf" srcId="{7F4871F7-BAAE-426D-9459-A8C2B7A9B0DC}" destId="{F944312A-B713-48B8-99C3-FE0E4F2C0447}" srcOrd="0" destOrd="0" presId="urn:microsoft.com/office/officeart/2005/8/layout/radial6"/>
    <dgm:cxn modelId="{520884B7-82CC-4EB9-B433-5EBA685EACC6}" type="presOf" srcId="{F7FE5991-14D8-4849-ABD0-E89BD64D5540}" destId="{67E51A81-B407-4302-A116-C214F7AFF774}" srcOrd="0" destOrd="0" presId="urn:microsoft.com/office/officeart/2005/8/layout/radial6"/>
    <dgm:cxn modelId="{19EDBAAA-442B-4F43-BDBB-60109DD699C5}" type="presOf" srcId="{FEAF370C-4F69-4FA5-BF50-3CBF873BADC7}" destId="{B3D2C33D-B470-44B2-88B2-F129CD97A7B6}" srcOrd="0" destOrd="0" presId="urn:microsoft.com/office/officeart/2005/8/layout/radial6"/>
    <dgm:cxn modelId="{C5C75E65-D5CB-4A03-A551-A3884950298F}" type="presOf" srcId="{EEDDE336-A185-45AD-9B6C-323D18132D4E}" destId="{6351B8CA-1B2A-465B-A1B1-0502DE6C1B8E}" srcOrd="0" destOrd="0" presId="urn:microsoft.com/office/officeart/2005/8/layout/radial6"/>
    <dgm:cxn modelId="{60C7B877-92DD-4D3B-9B11-078809A14587}" srcId="{B6D13C6A-5F69-4E67-86F6-78875796F910}" destId="{7F4871F7-BAAE-426D-9459-A8C2B7A9B0DC}" srcOrd="3" destOrd="0" parTransId="{285CDFCE-6CAA-4837-8313-C8FE44FEE7A6}" sibTransId="{FEAF370C-4F69-4FA5-BF50-3CBF873BADC7}"/>
    <dgm:cxn modelId="{65D6F383-3D3A-4EED-9CA1-7E5309116E1A}" srcId="{29B62495-C9FA-45EB-A83F-E6CDE724BA15}" destId="{B6D13C6A-5F69-4E67-86F6-78875796F910}" srcOrd="0" destOrd="0" parTransId="{CB4F68AA-426E-4F86-943C-5EC9898B3300}" sibTransId="{16011AD6-1B51-4D69-9033-0175F4602D7A}"/>
    <dgm:cxn modelId="{441B0E4A-7FA2-4419-9B77-08A2EB8C5699}" type="presOf" srcId="{287CAD6E-7E79-4E45-BCA6-9DFCA9741219}" destId="{9FDBB1DE-94B8-4E61-87A7-1DB493C64781}" srcOrd="0" destOrd="0" presId="urn:microsoft.com/office/officeart/2005/8/layout/radial6"/>
    <dgm:cxn modelId="{E3736C5E-FF50-4EE4-BC0C-08C6FBBFEFA4}" type="presParOf" srcId="{FA05916D-CEA3-47C9-B409-77A779B6A359}" destId="{D006CC0B-2260-4602-BC71-37635AB28974}" srcOrd="0" destOrd="0" presId="urn:microsoft.com/office/officeart/2005/8/layout/radial6"/>
    <dgm:cxn modelId="{E249A4AE-C6BA-484E-8F3D-1903F8AB1DC5}" type="presParOf" srcId="{FA05916D-CEA3-47C9-B409-77A779B6A359}" destId="{5D61594C-9507-41A2-88B4-DF82BEE1DC5A}" srcOrd="1" destOrd="0" presId="urn:microsoft.com/office/officeart/2005/8/layout/radial6"/>
    <dgm:cxn modelId="{6EE71951-7268-4E0F-ACA6-E8055D91BA3B}" type="presParOf" srcId="{FA05916D-CEA3-47C9-B409-77A779B6A359}" destId="{DB97B0D9-2D2B-4549-A84C-EABD19EF04C0}" srcOrd="2" destOrd="0" presId="urn:microsoft.com/office/officeart/2005/8/layout/radial6"/>
    <dgm:cxn modelId="{541B7AE0-2E90-4A87-B9F5-8B3BC98EE792}" type="presParOf" srcId="{FA05916D-CEA3-47C9-B409-77A779B6A359}" destId="{ACC56F02-81AC-4A07-B552-8DC02173F839}" srcOrd="3" destOrd="0" presId="urn:microsoft.com/office/officeart/2005/8/layout/radial6"/>
    <dgm:cxn modelId="{03C5DE48-4427-4CD6-81CA-6547CBAAD3C5}" type="presParOf" srcId="{FA05916D-CEA3-47C9-B409-77A779B6A359}" destId="{9FDBB1DE-94B8-4E61-87A7-1DB493C64781}" srcOrd="4" destOrd="0" presId="urn:microsoft.com/office/officeart/2005/8/layout/radial6"/>
    <dgm:cxn modelId="{EE9CBD27-F3B4-4EC4-86BC-FC0C8C94A234}" type="presParOf" srcId="{FA05916D-CEA3-47C9-B409-77A779B6A359}" destId="{ADB9CB17-6C85-441D-883C-546C0DA20082}" srcOrd="5" destOrd="0" presId="urn:microsoft.com/office/officeart/2005/8/layout/radial6"/>
    <dgm:cxn modelId="{158AFB35-477F-43C2-8B1F-43C1447FB739}" type="presParOf" srcId="{FA05916D-CEA3-47C9-B409-77A779B6A359}" destId="{646AC217-2EDD-4F34-B6BD-A29BFF86B4C5}" srcOrd="6" destOrd="0" presId="urn:microsoft.com/office/officeart/2005/8/layout/radial6"/>
    <dgm:cxn modelId="{A695C71A-D550-4827-9220-62F698503DF3}" type="presParOf" srcId="{FA05916D-CEA3-47C9-B409-77A779B6A359}" destId="{42B8056E-392A-4E4B-B86B-20EE8804BEFF}" srcOrd="7" destOrd="0" presId="urn:microsoft.com/office/officeart/2005/8/layout/radial6"/>
    <dgm:cxn modelId="{7CF533ED-B9C7-4039-B78B-658941BA9CB3}" type="presParOf" srcId="{FA05916D-CEA3-47C9-B409-77A779B6A359}" destId="{A89E2D7A-528F-4F4E-B5C6-6AD12988C639}" srcOrd="8" destOrd="0" presId="urn:microsoft.com/office/officeart/2005/8/layout/radial6"/>
    <dgm:cxn modelId="{90869DBC-3D8D-45A3-BC4E-880CFC2573E9}" type="presParOf" srcId="{FA05916D-CEA3-47C9-B409-77A779B6A359}" destId="{14F8B801-1EB5-4B67-85F1-FE0D26A0BA12}" srcOrd="9" destOrd="0" presId="urn:microsoft.com/office/officeart/2005/8/layout/radial6"/>
    <dgm:cxn modelId="{6DC83ABF-CE80-45EE-9D63-F2DEDD45446F}" type="presParOf" srcId="{FA05916D-CEA3-47C9-B409-77A779B6A359}" destId="{F944312A-B713-48B8-99C3-FE0E4F2C0447}" srcOrd="10" destOrd="0" presId="urn:microsoft.com/office/officeart/2005/8/layout/radial6"/>
    <dgm:cxn modelId="{87395D02-501E-4318-9388-4A8280004385}" type="presParOf" srcId="{FA05916D-CEA3-47C9-B409-77A779B6A359}" destId="{9C064629-E950-4CAD-8D2F-54450344CB12}" srcOrd="11" destOrd="0" presId="urn:microsoft.com/office/officeart/2005/8/layout/radial6"/>
    <dgm:cxn modelId="{E00BEEE2-9FCB-4DF7-86C9-B7B966A8A696}" type="presParOf" srcId="{FA05916D-CEA3-47C9-B409-77A779B6A359}" destId="{B3D2C33D-B470-44B2-88B2-F129CD97A7B6}" srcOrd="12" destOrd="0" presId="urn:microsoft.com/office/officeart/2005/8/layout/radial6"/>
    <dgm:cxn modelId="{58668DA2-87AB-456D-9CD6-E07D75345866}" type="presParOf" srcId="{FA05916D-CEA3-47C9-B409-77A779B6A359}" destId="{6351B8CA-1B2A-465B-A1B1-0502DE6C1B8E}" srcOrd="13" destOrd="0" presId="urn:microsoft.com/office/officeart/2005/8/layout/radial6"/>
    <dgm:cxn modelId="{AC9EAA5A-4E03-4308-82EB-336B2C98669C}" type="presParOf" srcId="{FA05916D-CEA3-47C9-B409-77A779B6A359}" destId="{DC2CF701-E6A4-4D54-B050-93F1E8077BF5}" srcOrd="14" destOrd="0" presId="urn:microsoft.com/office/officeart/2005/8/layout/radial6"/>
    <dgm:cxn modelId="{7821D055-5120-4E4B-97F2-0AA6170BDBCF}" type="presParOf" srcId="{FA05916D-CEA3-47C9-B409-77A779B6A359}" destId="{32D04EC0-D5D4-4B22-AB33-7C65F009A9F1}" srcOrd="15" destOrd="0" presId="urn:microsoft.com/office/officeart/2005/8/layout/radial6"/>
    <dgm:cxn modelId="{E6DE30DD-1E9C-4F85-8434-41643BB43D43}" type="presParOf" srcId="{FA05916D-CEA3-47C9-B409-77A779B6A359}" destId="{E4E08446-079B-4472-B337-736DE90CF79C}" srcOrd="16" destOrd="0" presId="urn:microsoft.com/office/officeart/2005/8/layout/radial6"/>
    <dgm:cxn modelId="{2E2DDCCE-4D99-4E29-BA2A-4C0954937103}" type="presParOf" srcId="{FA05916D-CEA3-47C9-B409-77A779B6A359}" destId="{716D78E5-374F-475C-B2CB-AC8BE31782EA}" srcOrd="17" destOrd="0" presId="urn:microsoft.com/office/officeart/2005/8/layout/radial6"/>
    <dgm:cxn modelId="{B4FD1890-5F68-44C3-B6C5-63A81E0B05F2}" type="presParOf" srcId="{FA05916D-CEA3-47C9-B409-77A779B6A359}" destId="{67E51A81-B407-4302-A116-C214F7AFF774}" srcOrd="18" destOrd="0" presId="urn:microsoft.com/office/officeart/2005/8/layout/radial6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E51EE-4A1A-4001-A7A0-E02561CFB42A}">
      <dsp:nvSpPr>
        <dsp:cNvPr id="0" name=""/>
        <dsp:cNvSpPr/>
      </dsp:nvSpPr>
      <dsp:spPr>
        <a:xfrm>
          <a:off x="0" y="347020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94679-A16C-4156-AE67-EC0E5515FC46}">
      <dsp:nvSpPr>
        <dsp:cNvPr id="0" name=""/>
        <dsp:cNvSpPr/>
      </dsp:nvSpPr>
      <dsp:spPr>
        <a:xfrm>
          <a:off x="424803" y="2746"/>
          <a:ext cx="7712100" cy="67896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Защитная функция</a:t>
          </a:r>
          <a:endParaRPr lang="ru-RU" sz="4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947" y="35890"/>
        <a:ext cx="7645812" cy="612672"/>
      </dsp:txXfrm>
    </dsp:sp>
    <dsp:sp modelId="{C6647B26-F818-4FBC-BA94-80C8DB902C6B}">
      <dsp:nvSpPr>
        <dsp:cNvPr id="0" name=""/>
        <dsp:cNvSpPr/>
      </dsp:nvSpPr>
      <dsp:spPr>
        <a:xfrm>
          <a:off x="0" y="1390300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18BB5-AB87-47D5-BE3D-97985A0E7719}">
      <dsp:nvSpPr>
        <dsp:cNvPr id="0" name=""/>
        <dsp:cNvSpPr/>
      </dsp:nvSpPr>
      <dsp:spPr>
        <a:xfrm>
          <a:off x="398899" y="1050819"/>
          <a:ext cx="7737946" cy="67896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Профилактическая функция</a:t>
          </a:r>
          <a:endParaRPr lang="ru-RU" sz="4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043" y="1083963"/>
        <a:ext cx="7671658" cy="612672"/>
      </dsp:txXfrm>
    </dsp:sp>
    <dsp:sp modelId="{97A12C8C-4D92-4511-B66D-7000537FC2D3}">
      <dsp:nvSpPr>
        <dsp:cNvPr id="0" name=""/>
        <dsp:cNvSpPr/>
      </dsp:nvSpPr>
      <dsp:spPr>
        <a:xfrm>
          <a:off x="0" y="2433580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CE8B7-CB43-4DF4-A978-85121C23CBB8}">
      <dsp:nvSpPr>
        <dsp:cNvPr id="0" name=""/>
        <dsp:cNvSpPr/>
      </dsp:nvSpPr>
      <dsp:spPr>
        <a:xfrm>
          <a:off x="387377" y="2094100"/>
          <a:ext cx="7747532" cy="67896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Восстановительная функция</a:t>
          </a:r>
          <a:endParaRPr lang="ru-RU" sz="4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521" y="2127244"/>
        <a:ext cx="7681244" cy="612672"/>
      </dsp:txXfrm>
    </dsp:sp>
    <dsp:sp modelId="{1BCE220B-493B-49EC-A7F0-D564A75C49BA}">
      <dsp:nvSpPr>
        <dsp:cNvPr id="0" name=""/>
        <dsp:cNvSpPr/>
      </dsp:nvSpPr>
      <dsp:spPr>
        <a:xfrm>
          <a:off x="0" y="3476860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9553A-8814-4B5E-B6A4-3260B3945FDE}">
      <dsp:nvSpPr>
        <dsp:cNvPr id="0" name=""/>
        <dsp:cNvSpPr/>
      </dsp:nvSpPr>
      <dsp:spPr>
        <a:xfrm>
          <a:off x="432048" y="3096343"/>
          <a:ext cx="7678493" cy="67896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Коррекционно-развивающая функция</a:t>
          </a:r>
          <a:endParaRPr lang="ru-RU" sz="3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5192" y="3129487"/>
        <a:ext cx="7612205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51A81-B407-4302-A116-C214F7AFF774}">
      <dsp:nvSpPr>
        <dsp:cNvPr id="0" name=""/>
        <dsp:cNvSpPr/>
      </dsp:nvSpPr>
      <dsp:spPr>
        <a:xfrm>
          <a:off x="2303826" y="887285"/>
          <a:ext cx="4145141" cy="4145141"/>
        </a:xfrm>
        <a:prstGeom prst="blockArc">
          <a:avLst>
            <a:gd name="adj1" fmla="val 13181678"/>
            <a:gd name="adj2" fmla="val 16572369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D04EC0-D5D4-4B22-AB33-7C65F009A9F1}">
      <dsp:nvSpPr>
        <dsp:cNvPr id="0" name=""/>
        <dsp:cNvSpPr/>
      </dsp:nvSpPr>
      <dsp:spPr>
        <a:xfrm>
          <a:off x="2425093" y="725376"/>
          <a:ext cx="4145141" cy="4145141"/>
        </a:xfrm>
        <a:prstGeom prst="blockArc">
          <a:avLst>
            <a:gd name="adj1" fmla="val 9620950"/>
            <a:gd name="adj2" fmla="val 12838232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D2C33D-B470-44B2-88B2-F129CD97A7B6}">
      <dsp:nvSpPr>
        <dsp:cNvPr id="0" name=""/>
        <dsp:cNvSpPr/>
      </dsp:nvSpPr>
      <dsp:spPr>
        <a:xfrm>
          <a:off x="2179478" y="248641"/>
          <a:ext cx="4145141" cy="4145141"/>
        </a:xfrm>
        <a:prstGeom prst="blockArc">
          <a:avLst>
            <a:gd name="adj1" fmla="val 4983873"/>
            <a:gd name="adj2" fmla="val 8708136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F8B801-1EB5-4B67-85F1-FE0D26A0BA12}">
      <dsp:nvSpPr>
        <dsp:cNvPr id="0" name=""/>
        <dsp:cNvSpPr/>
      </dsp:nvSpPr>
      <dsp:spPr>
        <a:xfrm>
          <a:off x="2851769" y="279484"/>
          <a:ext cx="4145141" cy="4145141"/>
        </a:xfrm>
        <a:prstGeom prst="blockArc">
          <a:avLst>
            <a:gd name="adj1" fmla="val 2546523"/>
            <a:gd name="adj2" fmla="val 6131341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6AC217-2EDD-4F34-B6BD-A29BFF86B4C5}">
      <dsp:nvSpPr>
        <dsp:cNvPr id="0" name=""/>
        <dsp:cNvSpPr/>
      </dsp:nvSpPr>
      <dsp:spPr>
        <a:xfrm>
          <a:off x="2548962" y="712838"/>
          <a:ext cx="4145141" cy="4145141"/>
        </a:xfrm>
        <a:prstGeom prst="blockArc">
          <a:avLst>
            <a:gd name="adj1" fmla="val 19746055"/>
            <a:gd name="adj2" fmla="val 1646755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C56F02-81AC-4A07-B552-8DC02173F839}">
      <dsp:nvSpPr>
        <dsp:cNvPr id="0" name=""/>
        <dsp:cNvSpPr/>
      </dsp:nvSpPr>
      <dsp:spPr>
        <a:xfrm>
          <a:off x="2670914" y="893735"/>
          <a:ext cx="4145141" cy="4145141"/>
        </a:xfrm>
        <a:prstGeom prst="blockArc">
          <a:avLst>
            <a:gd name="adj1" fmla="val 15948430"/>
            <a:gd name="adj2" fmla="val 19375627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6CC0B-2260-4602-BC71-37635AB28974}">
      <dsp:nvSpPr>
        <dsp:cNvPr id="0" name=""/>
        <dsp:cNvSpPr/>
      </dsp:nvSpPr>
      <dsp:spPr>
        <a:xfrm>
          <a:off x="3496867" y="1625495"/>
          <a:ext cx="2159492" cy="1999522"/>
        </a:xfrm>
        <a:prstGeom prst="ellipse">
          <a:avLst/>
        </a:prstGeom>
        <a:gradFill rotWithShape="1">
          <a:gsLst>
            <a:gs pos="0">
              <a:schemeClr val="dk1">
                <a:tint val="30000"/>
                <a:satMod val="250000"/>
              </a:schemeClr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Социальные услуги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813117" y="1918318"/>
        <a:ext cx="1526992" cy="1413876"/>
      </dsp:txXfrm>
    </dsp:sp>
    <dsp:sp modelId="{5D61594C-9507-41A2-88B4-DF82BEE1DC5A}">
      <dsp:nvSpPr>
        <dsp:cNvPr id="0" name=""/>
        <dsp:cNvSpPr/>
      </dsp:nvSpPr>
      <dsp:spPr>
        <a:xfrm>
          <a:off x="3572236" y="-80153"/>
          <a:ext cx="2046292" cy="2052456"/>
        </a:xfrm>
        <a:prstGeom prst="ellipse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бытовые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871909" y="220422"/>
        <a:ext cx="1446946" cy="1451306"/>
      </dsp:txXfrm>
    </dsp:sp>
    <dsp:sp modelId="{9FDBB1DE-94B8-4E61-87A7-1DB493C64781}">
      <dsp:nvSpPr>
        <dsp:cNvPr id="0" name=""/>
        <dsp:cNvSpPr/>
      </dsp:nvSpPr>
      <dsp:spPr>
        <a:xfrm>
          <a:off x="5251544" y="639543"/>
          <a:ext cx="2216293" cy="221127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медицинские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5576113" y="963377"/>
        <a:ext cx="1567155" cy="1563607"/>
      </dsp:txXfrm>
    </dsp:sp>
    <dsp:sp modelId="{42B8056E-392A-4E4B-B86B-20EE8804BEFF}">
      <dsp:nvSpPr>
        <dsp:cNvPr id="0" name=""/>
        <dsp:cNvSpPr/>
      </dsp:nvSpPr>
      <dsp:spPr>
        <a:xfrm>
          <a:off x="5251523" y="2638740"/>
          <a:ext cx="2335335" cy="21606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–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психологи-ческие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5593525" y="2955157"/>
        <a:ext cx="1651331" cy="1527795"/>
      </dsp:txXfrm>
    </dsp:sp>
    <dsp:sp modelId="{F944312A-B713-48B8-99C3-FE0E4F2C0447}">
      <dsp:nvSpPr>
        <dsp:cNvPr id="0" name=""/>
        <dsp:cNvSpPr/>
      </dsp:nvSpPr>
      <dsp:spPr>
        <a:xfrm>
          <a:off x="3332311" y="3198501"/>
          <a:ext cx="2328675" cy="226708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педагогические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673338" y="3530507"/>
        <a:ext cx="1646621" cy="1603070"/>
      </dsp:txXfrm>
    </dsp:sp>
    <dsp:sp modelId="{6351B8CA-1B2A-465B-A1B1-0502DE6C1B8E}">
      <dsp:nvSpPr>
        <dsp:cNvPr id="0" name=""/>
        <dsp:cNvSpPr/>
      </dsp:nvSpPr>
      <dsp:spPr>
        <a:xfrm>
          <a:off x="1413091" y="2478816"/>
          <a:ext cx="2353790" cy="2000664"/>
        </a:xfrm>
        <a:prstGeom prst="ellipse">
          <a:avLst/>
        </a:prstGeom>
        <a:solidFill>
          <a:srgbClr val="99FF99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правовые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1757796" y="2771806"/>
        <a:ext cx="1664380" cy="1414684"/>
      </dsp:txXfrm>
    </dsp:sp>
    <dsp:sp modelId="{E4E08446-079B-4472-B337-736DE90CF79C}">
      <dsp:nvSpPr>
        <dsp:cNvPr id="0" name=""/>
        <dsp:cNvSpPr/>
      </dsp:nvSpPr>
      <dsp:spPr>
        <a:xfrm>
          <a:off x="1732981" y="559582"/>
          <a:ext cx="2169518" cy="2212995"/>
        </a:xfrm>
        <a:prstGeom prst="ellipse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Социально - трудовые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050700" y="883668"/>
        <a:ext cx="1534080" cy="1564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51A81-B407-4302-A116-C214F7AFF774}">
      <dsp:nvSpPr>
        <dsp:cNvPr id="0" name=""/>
        <dsp:cNvSpPr/>
      </dsp:nvSpPr>
      <dsp:spPr>
        <a:xfrm>
          <a:off x="2375105" y="903497"/>
          <a:ext cx="4035153" cy="4035153"/>
        </a:xfrm>
        <a:prstGeom prst="blockArc">
          <a:avLst>
            <a:gd name="adj1" fmla="val 12927340"/>
            <a:gd name="adj2" fmla="val 16552922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D04EC0-D5D4-4B22-AB33-7C65F009A9F1}">
      <dsp:nvSpPr>
        <dsp:cNvPr id="0" name=""/>
        <dsp:cNvSpPr/>
      </dsp:nvSpPr>
      <dsp:spPr>
        <a:xfrm>
          <a:off x="2467747" y="760745"/>
          <a:ext cx="4035153" cy="4035153"/>
        </a:xfrm>
        <a:prstGeom prst="blockArc">
          <a:avLst>
            <a:gd name="adj1" fmla="val 9210659"/>
            <a:gd name="adj2" fmla="val 12630564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D2C33D-B470-44B2-88B2-F129CD97A7B6}">
      <dsp:nvSpPr>
        <dsp:cNvPr id="0" name=""/>
        <dsp:cNvSpPr/>
      </dsp:nvSpPr>
      <dsp:spPr>
        <a:xfrm>
          <a:off x="2198702" y="355415"/>
          <a:ext cx="4035153" cy="4035153"/>
        </a:xfrm>
        <a:prstGeom prst="blockArc">
          <a:avLst>
            <a:gd name="adj1" fmla="val 4919179"/>
            <a:gd name="adj2" fmla="val 8360350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F8B801-1EB5-4B67-85F1-FE0D26A0BA12}">
      <dsp:nvSpPr>
        <dsp:cNvPr id="0" name=""/>
        <dsp:cNvSpPr/>
      </dsp:nvSpPr>
      <dsp:spPr>
        <a:xfrm>
          <a:off x="2872807" y="376990"/>
          <a:ext cx="4035153" cy="4035153"/>
        </a:xfrm>
        <a:prstGeom prst="blockArc">
          <a:avLst>
            <a:gd name="adj1" fmla="val 2482298"/>
            <a:gd name="adj2" fmla="val 6100805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6AC217-2EDD-4F34-B6BD-A29BFF86B4C5}">
      <dsp:nvSpPr>
        <dsp:cNvPr id="0" name=""/>
        <dsp:cNvSpPr/>
      </dsp:nvSpPr>
      <dsp:spPr>
        <a:xfrm>
          <a:off x="2695143" y="612011"/>
          <a:ext cx="4035153" cy="4035153"/>
        </a:xfrm>
        <a:prstGeom prst="blockArc">
          <a:avLst>
            <a:gd name="adj1" fmla="val 20061736"/>
            <a:gd name="adj2" fmla="val 1968192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C56F02-81AC-4A07-B552-8DC02173F839}">
      <dsp:nvSpPr>
        <dsp:cNvPr id="0" name=""/>
        <dsp:cNvSpPr/>
      </dsp:nvSpPr>
      <dsp:spPr>
        <a:xfrm>
          <a:off x="2860162" y="893469"/>
          <a:ext cx="4035153" cy="4035153"/>
        </a:xfrm>
        <a:prstGeom prst="blockArc">
          <a:avLst>
            <a:gd name="adj1" fmla="val 15704958"/>
            <a:gd name="adj2" fmla="val 19492281"/>
            <a:gd name="adj3" fmla="val 452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tint val="60000"/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6CC0B-2260-4602-BC71-37635AB28974}">
      <dsp:nvSpPr>
        <dsp:cNvPr id="0" name=""/>
        <dsp:cNvSpPr/>
      </dsp:nvSpPr>
      <dsp:spPr>
        <a:xfrm>
          <a:off x="3525228" y="1620790"/>
          <a:ext cx="2102527" cy="1946777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ЦЕНТР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833136" y="1905889"/>
        <a:ext cx="1486711" cy="1376579"/>
      </dsp:txXfrm>
    </dsp:sp>
    <dsp:sp modelId="{5D61594C-9507-41A2-88B4-DF82BEE1DC5A}">
      <dsp:nvSpPr>
        <dsp:cNvPr id="0" name=""/>
        <dsp:cNvSpPr/>
      </dsp:nvSpPr>
      <dsp:spPr>
        <a:xfrm>
          <a:off x="3488401" y="-117464"/>
          <a:ext cx="2212722" cy="215404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Органы опеки и попечительства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812447" y="197989"/>
        <a:ext cx="1564630" cy="1523142"/>
      </dsp:txXfrm>
    </dsp:sp>
    <dsp:sp modelId="{9FDBB1DE-94B8-4E61-87A7-1DB493C64781}">
      <dsp:nvSpPr>
        <dsp:cNvPr id="0" name=""/>
        <dsp:cNvSpPr/>
      </dsp:nvSpPr>
      <dsp:spPr>
        <a:xfrm>
          <a:off x="5389008" y="699916"/>
          <a:ext cx="2202939" cy="2152944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Комиссия по делам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несовершенно-летних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и защите их прав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5711621" y="1015207"/>
        <a:ext cx="1557713" cy="1522362"/>
      </dsp:txXfrm>
    </dsp:sp>
    <dsp:sp modelId="{42B8056E-392A-4E4B-B86B-20EE8804BEFF}">
      <dsp:nvSpPr>
        <dsp:cNvPr id="0" name=""/>
        <dsp:cNvSpPr/>
      </dsp:nvSpPr>
      <dsp:spPr>
        <a:xfrm>
          <a:off x="5233303" y="2646055"/>
          <a:ext cx="2273731" cy="210363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Отделение по делам несовершеннолетних в полиции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5566283" y="2954125"/>
        <a:ext cx="1607771" cy="1487494"/>
      </dsp:txXfrm>
    </dsp:sp>
    <dsp:sp modelId="{F944312A-B713-48B8-99C3-FE0E4F2C0447}">
      <dsp:nvSpPr>
        <dsp:cNvPr id="0" name=""/>
        <dsp:cNvSpPr/>
      </dsp:nvSpPr>
      <dsp:spPr>
        <a:xfrm>
          <a:off x="3357555" y="3221992"/>
          <a:ext cx="2267247" cy="2207279"/>
        </a:xfrm>
        <a:prstGeom prst="ellipse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Образователь-ные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 учреждения, ДОУ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3689586" y="3545241"/>
        <a:ext cx="1603185" cy="1560781"/>
      </dsp:txXfrm>
    </dsp:sp>
    <dsp:sp modelId="{6351B8CA-1B2A-465B-A1B1-0502DE6C1B8E}">
      <dsp:nvSpPr>
        <dsp:cNvPr id="0" name=""/>
        <dsp:cNvSpPr/>
      </dsp:nvSpPr>
      <dsp:spPr>
        <a:xfrm>
          <a:off x="1574588" y="2568196"/>
          <a:ext cx="2291699" cy="2179287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Отделение социальной защиты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1910200" y="2887345"/>
        <a:ext cx="1620475" cy="1540989"/>
      </dsp:txXfrm>
    </dsp:sp>
    <dsp:sp modelId="{E4E08446-079B-4472-B337-736DE90CF79C}">
      <dsp:nvSpPr>
        <dsp:cNvPr id="0" name=""/>
        <dsp:cNvSpPr/>
      </dsp:nvSpPr>
      <dsp:spPr>
        <a:xfrm>
          <a:off x="1730301" y="699920"/>
          <a:ext cx="2112288" cy="2154619"/>
        </a:xfrm>
        <a:prstGeom prst="ellipse">
          <a:avLst/>
        </a:prstGeom>
        <a:solidFill>
          <a:srgbClr val="99FF99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Здравоохра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нение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+mj-lt"/>
          </a:endParaRPr>
        </a:p>
      </dsp:txBody>
      <dsp:txXfrm>
        <a:off x="2039638" y="1015457"/>
        <a:ext cx="1493614" cy="152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C8C90-3C27-497A-B486-0A496EFB09CF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651-1357-4F2E-A921-66E149A71E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8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7D43BC-8E51-461E-9CF3-719D3D9F65A9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3BC113-02EC-430A-8EFC-A8A9FCFFD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E:\&#1056;&#1086;&#1076;&#1080;&#1090;&#1077;&#1083;&#1100;&#1089;&#1082;&#1086;&#1077;%20&#1089;&#1086;&#1073;&#1088;&#1072;&#1085;&#1080;&#1077;\&#1089;&#1091;&#1087;&#1077;&#1088;%20&#1083;&#1080;&#1088;&#1080;&#1095;&#1077;&#1089;&#1082;&#1072;&#1103;%20&#1084;&#1077;&#1083;&#1086;&#1076;&#1080;&#1103;%20-%20&#1092;&#1086;&#1085;&#1086;&#1074;&#1072;&#1103;%20&#1084;&#1091;&#1079;&#1099;&#1082;&#1072;.mp3" TargetMode="Externa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Покинут счастьем будет тот,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Кого ребёнком плохо воспитали,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Побег зелёный выпрямить легко,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Сухую ветвь один огонь исправит.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Саади.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http://player.myshared.ru/10/973240/slides/slide_5.jpg"/>
          <p:cNvPicPr/>
          <p:nvPr/>
        </p:nvPicPr>
        <p:blipFill>
          <a:blip r:embed="rId2"/>
          <a:srcRect l="30891" t="49160" r="33363"/>
          <a:stretch>
            <a:fillRect/>
          </a:stretch>
        </p:blipFill>
        <p:spPr bwMode="auto">
          <a:xfrm>
            <a:off x="928662" y="0"/>
            <a:ext cx="2643174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player.myshared.ru/10/973240/slides/slide_5.jpg"/>
          <p:cNvPicPr/>
          <p:nvPr/>
        </p:nvPicPr>
        <p:blipFill>
          <a:blip r:embed="rId2"/>
          <a:srcRect l="36029" r="30165" b="50154"/>
          <a:stretch>
            <a:fillRect/>
          </a:stretch>
        </p:blipFill>
        <p:spPr bwMode="auto">
          <a:xfrm>
            <a:off x="1571604" y="3857628"/>
            <a:ext cx="221457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player.myshared.ru/10/973240/slides/slide_5.jpg"/>
          <p:cNvPicPr/>
          <p:nvPr/>
        </p:nvPicPr>
        <p:blipFill>
          <a:blip r:embed="rId2"/>
          <a:srcRect t="51822" r="68468"/>
          <a:stretch>
            <a:fillRect/>
          </a:stretch>
        </p:blipFill>
        <p:spPr bwMode="auto">
          <a:xfrm>
            <a:off x="5072066" y="3857628"/>
            <a:ext cx="214314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наблюдения за поведением ребенка, пострадавшего от насилия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929718" cy="4811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Агрессивность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Негативизм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Демонстративность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Эмоциональная отгороженность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Псевдоглухота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Вспыльчивость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Обидчивость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	Конфликтность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	           Дурашливость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35" t="3114" r="48624" b="20588"/>
          <a:stretch>
            <a:fillRect/>
          </a:stretch>
        </p:blipFill>
        <p:spPr bwMode="auto">
          <a:xfrm>
            <a:off x="642910" y="3786190"/>
            <a:ext cx="2357454" cy="275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5433" t="65259" r="9030" b="6713"/>
          <a:stretch>
            <a:fillRect/>
          </a:stretch>
        </p:blipFill>
        <p:spPr bwMode="auto">
          <a:xfrm>
            <a:off x="5715008" y="1500174"/>
            <a:ext cx="3000396" cy="13847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наблюдения за поведением ребенка, пострадавшего от насилия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Страхи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Тревога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Избегание умственных усилий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Нарушение внимания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Двигательная расторможенность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Застреваемость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Сниженные умственная 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      физическая 							        работоспособность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907" t="52803" r="46394" b="14498"/>
          <a:stretch>
            <a:fillRect/>
          </a:stretch>
        </p:blipFill>
        <p:spPr bwMode="auto">
          <a:xfrm>
            <a:off x="571472" y="4500570"/>
            <a:ext cx="3599114" cy="22229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4774" t="52803" r="4359" b="14498"/>
          <a:stretch>
            <a:fillRect/>
          </a:stretch>
        </p:blipFill>
        <p:spPr bwMode="auto">
          <a:xfrm>
            <a:off x="5762632" y="1428737"/>
            <a:ext cx="2976584" cy="1785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7686700" cy="6454808"/>
          </a:xfrm>
        </p:spPr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за жестокое обращение с детьми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российском законодательстве     существует несколько видов ответственности лиц, допускающих жестокое обращение с ребенком.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929618" cy="474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Лица, допустившие пренебрежение основными потребностями ребенка, не исполняющие обязанностей по содержанию и воспитанию несовершеннолетних, подлежат административной ответственности в соответствии с Кодексом Российской Федерации об административных правонарушениях (ст. 5.35). Рассмотрение дел по указанной статье относится к компетенции комиссий по делам несовершеннолетних и защите их прав.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82808"/>
            <a:ext cx="804389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Российское уголовное законодательство предусматривает ответственность лиц за все виды физического и сексуального насилия над детьми, а также по ряду статей за психическое насилие и за пренебрежение основными потребностями детей, отсутствие заботы о них.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7" y="188913"/>
            <a:ext cx="7600975" cy="1412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Детство — уникальный период в жизни человека.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 жить и воспитываться в семье,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его любят и заботятся о нем!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://www.playcast.ru/uploads/2012/08/31/3719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00808"/>
            <a:ext cx="7929618" cy="496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6891356" cy="15843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знаете ли вы, что такое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реабилитационный центр?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2910" y="1643050"/>
            <a:ext cx="8215370" cy="4688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28415" y="260648"/>
            <a:ext cx="1079289" cy="109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88913"/>
            <a:ext cx="7462861" cy="792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 задачи работы Центра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8532813" y="-2746375"/>
            <a:ext cx="1877853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 sz="1400" b="1"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55650" y="1125538"/>
            <a:ext cx="8208963" cy="5543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качественное предоставление социальных услуг, профилактика безнадзорности и беспризорности, а также социальная реабилитация несовершеннолетних, оказавшихся в трудной жизненной ситуации, в том числе детей с отклоняющимся от нормы поведением, профилактика семейного неблагополучия, защита прав и интересов несовершеннолетних.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профилактическая работа по предупреждению безнадзорности несовершеннолетних, выявление семей и детей, находящихся в социально опасном положении, путем тесного межведомственного взаимодействия субъектов профилактики, содействие возвращению несовершеннолетних в семью;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обеспечение доступности и своевременности квалифицированной социальной, правовой,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помощи несовершеннолетним, имеющим различные формы социальной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реабилитация несовершеннолетних находящихся в социально-опасном положении, тем самым их сокращение.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8458" y="188640"/>
            <a:ext cx="99648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277813"/>
            <a:ext cx="7250133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СОЦИАЛЬНЫЕ ФУНКЦИИ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1988840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11560" y="332656"/>
            <a:ext cx="99648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kadaka.ru/wp-content/uploads/2015/11/Nepolnaja-sem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0"/>
            <a:ext cx="8366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3528" y="188640"/>
            <a:ext cx="99648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8929718" cy="4572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3050"/>
            <a:ext cx="8001056" cy="258532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«Детский мир без жестокости и насилия»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260648"/>
            <a:ext cx="99648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AutoShape 6" descr="http://lib.podelise.ru/tw_files2/urls_15/4/d-353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AutoShape 8" descr="http://lib.podelise.ru/tw_files2/urls_15/4/d-353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94218" name="Picture 10" descr="http://images.myshared.ru/9/926761/slid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20688"/>
            <a:ext cx="7992888" cy="58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6" descr="http://lib.podelise.ru/tw_files2/urls_15/4/d-353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AutoShape 8" descr="http://lib.podelise.ru/tw_files2/urls_15/4/d-353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1428728" y="260350"/>
            <a:ext cx="7391422" cy="1008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СОЦИАЛЬНЫЕ УСЛУГИ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1520" y="260648"/>
            <a:ext cx="99648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 descr="http://lib.podelise.ru/tw_files2/urls_15/4/d-353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AutoShape 8" descr="http://lib.podelise.ru/tw_files2/urls_15/4/d-353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428736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1187450" y="260350"/>
            <a:ext cx="7632700" cy="1008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ОБЪЕКТЫ   МЕЖВЕДОМСТВЕННОГО ВЗАИМОДЕЙСТВИЯ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51520" y="260648"/>
            <a:ext cx="99648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id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44888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a9951fbe0933748cf813f4c908e081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5688"/>
            <a:ext cx="37084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2463" y="0"/>
            <a:ext cx="34115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a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3068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j7266_12318389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3357563"/>
            <a:ext cx="38893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han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3284538"/>
            <a:ext cx="30972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ватель\Desktop\Юлия  СЕКРЕТАРЬ 3\Юлия  СЕКРЕТАРЬ 3\ПСИХОЛОГ\насилие род. собрание\iRTKM4I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57214"/>
            <a:ext cx="8229600" cy="32101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воспитать </a:t>
            </a:r>
            <a:r>
              <a:rPr lang="ru-RU" b="1" u="sng" dirty="0" smtClean="0">
                <a:solidFill>
                  <a:srgbClr val="C00000"/>
                </a:solidFill>
              </a:rPr>
              <a:t>цельного</a:t>
            </a:r>
            <a:r>
              <a:rPr lang="ru-RU" b="1" dirty="0" smtClean="0">
                <a:solidFill>
                  <a:srgbClr val="C00000"/>
                </a:solidFill>
              </a:rPr>
              <a:t> человека т.е. ответственного, честного,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отзывчивого.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09" name="Picture 1" descr="C:\Users\Пользватель\Desktop\Юлия  СЕКРЕТАРЬ 3\Юлия  СЕКРЕТАРЬ 3\ПСИХОЛОГ\насилие род. собрание\iNBZS9K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7055741" cy="4331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Задачи: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8358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и твердость. </a:t>
            </a:r>
          </a:p>
          <a:p>
            <a:pPr marL="578358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Доверие. </a:t>
            </a:r>
          </a:p>
          <a:p>
            <a:pPr marL="578358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 детей уважать самих себя. </a:t>
            </a:r>
          </a:p>
          <a:p>
            <a:pPr marL="578358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Смотрите в будущее. </a:t>
            </a:r>
          </a:p>
          <a:p>
            <a:pPr marL="578358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Работайте над собой.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упер лирическая мелодия - фонов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 descr="http://player.myshared.ru/10/973240/slides/slide_5.jpg"/>
          <p:cNvPicPr/>
          <p:nvPr/>
        </p:nvPicPr>
        <p:blipFill>
          <a:blip r:embed="rId4"/>
          <a:srcRect r="63910" b="50558"/>
          <a:stretch>
            <a:fillRect/>
          </a:stretch>
        </p:blipFill>
        <p:spPr bwMode="auto">
          <a:xfrm>
            <a:off x="5857884" y="3571876"/>
            <a:ext cx="31432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8312"/>
            <a:ext cx="9144000" cy="69163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Пользватель\Desktop\Юлия  СЕКРЕТАРЬ 3\Юлия  СЕКРЕТАРЬ 3\ПСИХОЛОГ\насилие род. собрание\iRTKM4I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664373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невежество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(незнание основ детской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психологии) </a:t>
            </a:r>
          </a:p>
          <a:p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54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безответственность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Формы жестокого обращения </a:t>
            </a:r>
            <a:b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ребенком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572528" cy="5143536"/>
          </a:xfrm>
        </p:spPr>
        <p:txBody>
          <a:bodyPr>
            <a:noAutofit/>
          </a:bodyPr>
          <a:lstStyle/>
          <a:p>
            <a:pPr lvl="1"/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–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англ.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Bullyinq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запугивание, травля) – форма жестокого обращения с ребенком, которое проявляется со стороны других несовершеннолетних.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</a:t>
            </a:r>
            <a:r>
              <a:rPr lang="ru-RU" sz="4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Мюнхаузена</a:t>
            </a:r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доверенности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форма жестокого обращения с детьми, при которой родители представляют своих детей, как больных, тогда как фактически признаки болезни фиктивны, придуманы или активно вызваны родителями.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Насилие</a:t>
            </a:r>
            <a:r>
              <a:rPr lang="ru-RU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/>
              <a:t>–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любая форма взаимоотношений,  направленная на установление или удержание контроля над другим человеком.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ватель\Desktop\Юлия  СЕКРЕТАРЬ 3\Юлия  СЕКРЕТАРЬ 3\ПСИХОЛОГ\насилие род. собрание\iRTKM4IG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" descr="C:\Users\Пользватель\Desktop\Юлия  СЕКРЕТАРЬ 3\Юлия  СЕКРЕТАРЬ 3\ПСИХОЛОГ\насилие род. собрание\i80GT2F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32448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86439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				     </a:t>
            </a:r>
            <a: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   			                        насилия</a:t>
            </a:r>
          </a:p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-Физическое насилие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Пренебрежение основными потребностями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-Психологическое (эмоциональное насилие)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-Сексуальное насилие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2" y="0"/>
            <a:ext cx="9098638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872</TotalTime>
  <Words>285</Words>
  <Application>Microsoft Office PowerPoint</Application>
  <PresentationFormat>Экран (4:3)</PresentationFormat>
  <Paragraphs>102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Arial</vt:lpstr>
      <vt:lpstr>Book Antiqua</vt:lpstr>
      <vt:lpstr>Calibri</vt:lpstr>
      <vt:lpstr>Century Schoolbook</vt:lpstr>
      <vt:lpstr>Corbel</vt:lpstr>
      <vt:lpstr>Franklin Gothic Book</vt:lpstr>
      <vt:lpstr>Franklin Gothic Medium</vt:lpstr>
      <vt:lpstr>Gill Sans MT</vt:lpstr>
      <vt:lpstr>Lucida Sans</vt:lpstr>
      <vt:lpstr>Times New Roman</vt:lpstr>
      <vt:lpstr>Verdana</vt:lpstr>
      <vt:lpstr>Wingdings</vt:lpstr>
      <vt:lpstr>Wingdings 2</vt:lpstr>
      <vt:lpstr>Wingdings 3</vt:lpstr>
      <vt:lpstr>Апекс</vt:lpstr>
      <vt:lpstr>Солнцестояние</vt:lpstr>
      <vt:lpstr>Трек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жестокого обращения  с ребенком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наблюдения за поведением ребенка, пострадавшего от насилия</vt:lpstr>
      <vt:lpstr>Схема наблюдения за поведением ребенка, пострадавшего от насилия</vt:lpstr>
      <vt:lpstr>Презентация PowerPoint</vt:lpstr>
      <vt:lpstr>АДМИНИСТРАТИВНАЯ ОТВЕТСТВЕННОСТЬ</vt:lpstr>
      <vt:lpstr>УГОЛОВНАЯ ОТВЕТСТВЕННОСТЬ </vt:lpstr>
      <vt:lpstr>Детство — уникальный период в жизни человека.  Каждый ребенок имеет право жить и воспитываться в семье,  где его любят и заботятся о нем!</vt:lpstr>
      <vt:lpstr> А знаете ли вы, что такое   реабилитационный центр? </vt:lpstr>
      <vt:lpstr>Цель и задачи работы Центра</vt:lpstr>
      <vt:lpstr>СОЦИАЛЬНЫЕ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воспитать цельного человека т.е. ответственного, честного,  отзывчивого. </vt:lpstr>
      <vt:lpstr>Задачи:</vt:lpstr>
      <vt:lpstr>Презентация PowerPoint</vt:lpstr>
    </vt:vector>
  </TitlesOfParts>
  <Company>Школа №1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Зарубина</dc:creator>
  <cp:lastModifiedBy>Наталья Шахова</cp:lastModifiedBy>
  <cp:revision>125</cp:revision>
  <dcterms:created xsi:type="dcterms:W3CDTF">2017-11-30T13:47:17Z</dcterms:created>
  <dcterms:modified xsi:type="dcterms:W3CDTF">2023-01-21T12:52:26Z</dcterms:modified>
</cp:coreProperties>
</file>