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0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9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1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9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0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7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6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12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1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7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6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0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6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9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4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080D67-BCCB-4C25-BCA8-CA596B43FB2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79B273-CFC0-489E-A6E2-81A319793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7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Виртуальный тематический журнал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«Великий Петр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" y="2285999"/>
            <a:ext cx="4503760" cy="4155745"/>
          </a:xfrm>
          <a:prstGeom prst="rect">
            <a:avLst/>
          </a:prstGeom>
        </p:spPr>
      </p:pic>
      <p:pic>
        <p:nvPicPr>
          <p:cNvPr id="4" name="мар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5581933" y="4598984"/>
            <a:ext cx="5540991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ТР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Плоскошская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 истории и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обществозания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Соловьева Оксана Владимировна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8"/>
    </mc:Choice>
    <mc:Fallback xmlns="">
      <p:transition spd="slow" advTm="6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4781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Оружейная палата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809" y="1610436"/>
            <a:ext cx="7792871" cy="421084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Род Демидовых берет свое начало от кузнеца Демида </a:t>
            </a:r>
            <a:r>
              <a:rPr lang="ru-RU" sz="1400" b="1" dirty="0" err="1"/>
              <a:t>Клементьевича</a:t>
            </a:r>
            <a:r>
              <a:rPr lang="ru-RU" sz="1400" b="1" dirty="0"/>
              <a:t> </a:t>
            </a:r>
            <a:r>
              <a:rPr lang="ru-RU" sz="1400" b="1" dirty="0" err="1"/>
              <a:t>Антюфеева</a:t>
            </a:r>
            <a:r>
              <a:rPr lang="ru-RU" sz="1400" b="1" dirty="0"/>
              <a:t>. Он был выходцем из села Новое </a:t>
            </a:r>
            <a:r>
              <a:rPr lang="ru-RU" sz="1400" b="1" dirty="0" err="1"/>
              <a:t>Павшино</a:t>
            </a:r>
            <a:r>
              <a:rPr lang="ru-RU" sz="1400" b="1" dirty="0"/>
              <a:t> (современный Дубенский район Тульской области). Его сын, Никита </a:t>
            </a:r>
            <a:r>
              <a:rPr lang="ru-RU" sz="1400" b="1" dirty="0" err="1"/>
              <a:t>Демидович</a:t>
            </a:r>
            <a:r>
              <a:rPr lang="ru-RU" sz="1400" b="1" dirty="0"/>
              <a:t>, родился в 1656 году в Оружейной слободе, в Заречье. </a:t>
            </a:r>
            <a:br>
              <a:rPr lang="ru-RU" sz="1400" b="1" dirty="0"/>
            </a:br>
            <a:r>
              <a:rPr lang="ru-RU" sz="1400" b="1" dirty="0"/>
              <a:t>По преданию, Никита </a:t>
            </a:r>
            <a:r>
              <a:rPr lang="ru-RU" sz="1400" b="1" dirty="0" err="1"/>
              <a:t>Демидович</a:t>
            </a:r>
            <a:r>
              <a:rPr lang="ru-RU" sz="1400" b="1" dirty="0"/>
              <a:t> начал работать в Оружейной слободе подмастерьем у кузнеца. Известно, что Никита был очень высокого роста - под два метра, и необыкновенной силы. В молодые годы отличался веселым нравом, любил забавлять людей остроумными шутками. Он был неграмотный, но, несмотря на это, слыл интересным собеседником.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В 1696 году Царь Петр ехал в Воронеж через Тулу и решил остановиться в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городе, чтобы заказать несколько алебард по имевшемуся при нем иностранному образцу. Петр призвал к себе кузнецов, которые знали ковку белого (холодного) оружия. Никто не осмелился явиться на вызов царя, кроме 40-летнего Никиты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Антюфеева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. Петр удивился его высокому росту, богатырской силе и сказал боярам: "Вот молодец! Годится в Преображенский полк, в гренадеры".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Антюфеев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упал к ногам монарха и просил помиловать его ради престарелой матери. Петр ответил, издеваясь: "Если изготовишь мне триста таких алебард, помилую тебя". Никита уверил, что изготовит еще лучшие алебарды и привезет ему в Воронеж, что и исполнил в точности. Получив оружие, государь очень обрадовался, щедро наградил тульского кузнеца: подарил немецкое сукно на платье и серебряный ковш. </a:t>
            </a:r>
            <a:b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Петр показал оружейнику и другие иностранные ружья. А когда узнал, что туляк может изготовить и это, обрадовался, дал сто рублей и сказал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Демидыч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, постарайся распространить свою фабрику, а я тебя не оставлю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Этот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завод положил начало мощному промышленному хозяйству Демидовых - в Туле и на Урале.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5" y="2552130"/>
            <a:ext cx="1514901" cy="18015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52680" y="4612943"/>
            <a:ext cx="2634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Единственный сохранившийся портрет Никиты Демидова. Первая четверть XVIII века.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7"/>
    </mc:Choice>
    <mc:Fallback xmlns="">
      <p:transition spd="slow" advTm="1511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Окружающий мир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6265458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Свою любимицу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Петр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нашел под Ригой в начале 1700-х — у маркитантов, торговцев разными припасами и военными снастями. Оценил стать и силу лошади и решил выкупить ее — заплатил 100 голландских золотых монет и отдал своего коня в 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придачу. Петр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дал ей имя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Лизетта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, ходила молва, что так звали одну из его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фавориток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при дворе саксонского курфюрста Августа II. Лошадь была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</a:rPr>
              <a:t>«персидской породы»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, как писал хранитель собраний редкостей государя Осип Беляев, и очень своенравная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400" dirty="0"/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Лизетта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верой и правдой служила своему хозяину — на фронтах Северной войны со Швецией 1700–1721 годов и вплоть до Персидского похода 1722–1723 годов. Во время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Полтавской битвы 8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 июля 1709 года она спасла ему жизнь. На поле сражения Петру I прострелили шляпу, другая пуля застряла в седле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Лизетты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После смерти лошади император велел сделать ее чучело, и в августе 1741 года его стали выставлять в верхнем зале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Кунсткамеры.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Сейчас экспонат находится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в Зоологическом музее,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на одной витрине с «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мемориями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» других питомцев Петра I — собак. Не стоит удивляться несоразмерности лошади ее высокому хозяину: чучело во время починки в 1837 году неправильно набили.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2756848"/>
            <a:ext cx="3616657" cy="31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0"/>
    </mc:Choice>
    <mc:Fallback xmlns="">
      <p:transition spd="slow" advTm="91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Кулинарный рецепт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458" y="2429301"/>
            <a:ext cx="6687402" cy="3446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По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единодушному мнению историков, Петр I ознаменовал новый этап развития русской кухни. Государь отнюдь не был гурманом, хотя ценил хорошо приготовленные блюда. В целом же в еде он был неприхотлив. Любил кислые щи, каши, студень, жаркое, паштет, солонину, ветчину, соленые огурцы, зеленый горошек, соусы с пряностями — в основном блюда традиционной русской кухни. В этом царь-реформатор выступал как традиционалист и даже приверженец «Домостроя». 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В главе «Наказ от Государя ключнику» этой книги, в меню для скоромных дней указываются: «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шти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да каша с ветчиною жидкая, а иногда густая с салом. А в неделю и в праздники —  пироги, кисель, блины, молоко, опять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шти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и опять каша». В постные дни блюда были с постной приправой. Из мяса традиционно употреблялась, прежде всего, баранина, а также  «яловица» (говядина). В списке гастрономических предпочтений Петра упомянута и солонина. Мясо заготовляли впрок, солили. 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Среди оригинальных блюд русской кухни было так называемое похмелье, оно готовилось  из ломтиков баранины в огуречном рассоле, с перцем и уксусом.</a:t>
            </a:r>
          </a:p>
          <a:p>
            <a:pPr marL="0" indent="0">
              <a:buNone/>
            </a:pP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4" y="2429301"/>
            <a:ext cx="3521122" cy="31101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9224" y="5539497"/>
            <a:ext cx="3409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Великое (кулинарное) посольство</a:t>
            </a:r>
          </a:p>
        </p:txBody>
      </p:sp>
    </p:spTree>
    <p:extLst>
      <p:ext uri="{BB962C8B-B14F-4D97-AF65-F5344CB8AC3E}">
        <p14:creationId xmlns:p14="http://schemas.microsoft.com/office/powerpoint/2010/main" val="30371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"/>
    </mc:Choice>
    <mc:Fallback xmlns="">
      <p:transition spd="slow" advTm="920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Бифштекс по-гамбургски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432945" cy="33189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На  одну порцию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160 г говяжьей вырезки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 яйца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5 г зелени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 ст. л. сливочного масла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соль по вкусу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Способ приготовления: 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1. Зелень мелко нарубить.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2. Мясо нарезать на порционные куски, слегка отбить, посолить и жарить почти до готовности.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3. Разложить по порционным сковородкам.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4. Яйца взболтать с солью и зеленью, вылить на мясо.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5. Жарить до готовности яиц.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5" y="2442949"/>
            <a:ext cx="4339989" cy="34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0"/>
    </mc:Choice>
    <mc:Fallback xmlns="">
      <p:transition spd="slow" advTm="51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5725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Один </a:t>
            </a:r>
            <a:r>
              <a:rPr lang="ru-RU" b="1" smtClean="0">
                <a:solidFill>
                  <a:schemeClr val="accent4">
                    <a:lumMod val="50000"/>
                  </a:schemeClr>
                </a:solidFill>
              </a:rPr>
              <a:t>из шедевров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810" y="1787857"/>
            <a:ext cx="7178722" cy="40124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Ни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для кого ни секрет, что Михаил Ломоносов был разносторонне одаренным человеком: ученым, писателем, поэтом, историком и философом.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Но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так как Ломоносова прежде всего интересовала практическая сторона и конечная полезность любого вида деятельности, то выбор его пал на мозаику. Мозаики Ломоносова стали частью его деятельности как учёного, разрабатывающего способы производства стекла и смальт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Для создания масштабного полотна «Полтавская баталия» сначала была нарисована картина на картоне. Ломоносов рисовать не умел, и для этих целей был нанят один из городских живописцев. Однако выкладывал мозаику он уже своими руками вместе с 8 помощниками. Результатом стало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грандиозное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(481 × 644 см) панно, изображавшее один из самых напряженных моментов Полтавской битвы. Петр I предстает перед созерцателем в образе смелого полководца, ведущего русские войска в бой. Он совершает последний выезд на поле сражения в момент, когда исход битвы уже предрешен, но обстановка опасна для жизни царя. Чтобы защитить самодержца пусть даже ценой собственной жизни, ему пресекает путь простой солдат. Поместив фигуру солдата в центр композиции, Ломоносов подчеркнул роль народа в битве с противником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Увидеть эту грандиозную мозаику Ломоносова сегодня можно в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академии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наук в Санкт-Петербурге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2456597"/>
            <a:ext cx="3589362" cy="24020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173" y="5021673"/>
            <a:ext cx="3733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buClr>
                <a:srgbClr val="83992A"/>
              </a:buClr>
              <a:buSzPct val="115000"/>
            </a:pPr>
            <a:r>
              <a:rPr lang="ru-RU" sz="1400" b="1" dirty="0">
                <a:solidFill>
                  <a:srgbClr val="A23C33">
                    <a:lumMod val="50000"/>
                  </a:srgbClr>
                </a:solidFill>
              </a:rPr>
              <a:t>«Полтавская баталия» Михаила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123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8"/>
    </mc:Choice>
    <mc:Fallback xmlns="">
      <p:transition spd="slow" advTm="153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3964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Хроника событий (приход к власти)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Будущий российский самодержец родился в 1672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году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Болезненный царь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Федор III скончался в 1682 году. Среди претендентов на трон оказались еще один потенциальный царь со слабым здоровьем Иван и малолетний Петр, которому исполнилось всего 10 лет.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15 мая 1682 года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Стрелецкий бунт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выборные от стрелецких войск стали требовать, чтобы Ивана признали первым царем, а младшего Петра - вторым. Нарышкины согласились, 25 июня обоих царевичей венчали на царство. Следующее требование заключалось в том, чтобы фактическое руководство государством на себя приняла царевна Софья из-за малолетства своих братьев. 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27 августа 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1689 года Петр 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выпустил грамоту, в которой приказал всем полкам явиться к Троице. Большая часть войск беспрекословно подчинилась законному правителю. Софья признала свое поражение, вскоре после этого ее заключили под строгий присмотр в Новодевичий монастырь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Брат Петра фактически перестал интересоваться государственными делами, хотя до своей смерти в 1696 году фактически оставался соправителем. 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0"/>
    </mc:Choice>
    <mc:Fallback xmlns="">
      <p:transition spd="slow" advTm="103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949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Родом из детства…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5401" y="2442950"/>
            <a:ext cx="6360993" cy="3432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Петр был четырнадцатым ребёнком Алексея Михайловича и первым сыном от его второй жены — Натальи Нарышкиной. Будущий царь и император России родился 30 мая 1672 года, в день поминовения св.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</a:rPr>
              <a:t>Исаакия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Далматского.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29 января 1676 года, когда Петру не было ещё и четырёх лет, скончался его отец, царь Алексей Михайлович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Детство Петра шло по заведённому обычаю: до 5-6 лет он находился под надзором мамки-кормилицы, к нему были приставлены для игр сверстники из детей бояр. Достигнув пяти лет, царевич начал изучать грамоту, его учителем был думный дьяк Никита Моисеевич Зотов. Но у Петра был непоседливый и неспокойный характер: он стремился поскорее уйти с уроков играть со своими сверстниками. Можно сказать, что Петр был плохим учеником, но хорошим студентом: он учился нехотя, когда его заставляли, и со страстью начал учиться, когда у него появился интерес к знаниям. Локомотивом данного интереса стали военные игры юного Петра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4" y="2442949"/>
            <a:ext cx="3233979" cy="3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0"/>
    </mc:Choice>
    <mc:Fallback xmlns="">
      <p:transition spd="slow" advTm="1007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4" y="982132"/>
            <a:ext cx="9217923" cy="778429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Родом из детства…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Первые потешные военные игры Петра I были еще в Кремлевском дворце. Вообще все будущие цари России проходили через потешные игры, так как им предстояло стать главой российского воинства. 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раннем детстве, как уже было сказано, Петр занимался потешными военными играми в московском дворце, а уже в возрасте 11 лет он делал это в 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загородных 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усадьбах – деревнях Воробьево и Преображенское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.  Постепенно 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количество ребят, игравших с Петром в «военные </a:t>
            </a:r>
            <a:r>
              <a:rPr lang="ru-RU" sz="1500" b="1" dirty="0" err="1">
                <a:solidFill>
                  <a:schemeClr val="accent4">
                    <a:lumMod val="50000"/>
                  </a:schemeClr>
                </a:solidFill>
              </a:rPr>
              <a:t>потешки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», росло: это уже было несколько десятков человек. Для них из Москвы доставляли различное вооружение, причем настоящее, но с ненастоящими патронами. По желанию Петра I на берегу р. Яуза построили потешную крепость 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1500" b="1" dirty="0" err="1">
                <a:solidFill>
                  <a:schemeClr val="accent4">
                    <a:lumMod val="50000"/>
                  </a:schemeClr>
                </a:solidFill>
              </a:rPr>
              <a:t>Прешбург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, где Петр и занимался своими потешными играми. Наконец, потешные солдаты превратились в друзей-телохранителей Петра, в которых он очень нуждался в условиях жестокой придворной борьбы с Милославскими. В 1694 г. по указу Петра была построена новая потешная крепость к югу от Москвы под селом Кожуховым. Сюда были уже стянуты значительные войска, крепость защищал большой стрелецкий гарнизон – 7500 человек, которым командовал один из ближайших к Петру людей Иван Бутурлин. Ему был присвоен потешный титул «царь Семеновский». Атаковал эту крепость «царь </a:t>
            </a:r>
            <a:r>
              <a:rPr lang="ru-RU" sz="1500" b="1" dirty="0" err="1">
                <a:solidFill>
                  <a:schemeClr val="accent4">
                    <a:lumMod val="50000"/>
                  </a:schemeClr>
                </a:solidFill>
              </a:rPr>
              <a:t>Прербужский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 – Ф.Ю. Ромодановский со своими потешными войсками в 9000 человек, под началом которого и служил юный Петр I в чине бомбардира Преображенского полка. При потешном штурме крепости (рис. 11) пальба была нешуточной: использовали настоящий порох. Во время одного из штурмов одного близкого к Петру иностранца Франца Лефорта ранило, и он едва уцелел. Вообще во время данного потешного штурма крепости погибло 26 человек, а более 50 были ранены, хотя это была просто военная потеха. Петр в этой борьбе победил и взял в плен целый стрелецкий полк.</a:t>
            </a:r>
          </a:p>
          <a:p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Вышеперечисленные военные потехи 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подготовили </a:t>
            </a: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</a:rPr>
              <a:t>создание в Подмосковье двух первых полков гвардии – Преображенского и Семеновского, названных так по названию двух одноименных подмосковных сел. </a:t>
            </a:r>
          </a:p>
          <a:p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1"/>
    </mc:Choice>
    <mc:Fallback xmlns="">
      <p:transition spd="slow" advTm="123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Великий реформатор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347345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1698 год -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Петр I ввел налог на бороду для модернизации российского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общества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1703 год - 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учреждена первая Российская газета «Ведомости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» 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1703 год – основан Санкт-Петербург, ставший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столицей в 1712 году, чтобы укрепить доступ России к Балтийскому морю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1724 год  -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учреждена Российская академия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наук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1722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год-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Петр I ввел систему табелей о рангах — формальный перечень воинских званий, званий при правительстве и царском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дворе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Военные реформы Петра I — комплекс мер, проведенных в период 1698-1725 годов, для увеличения численности и эффективности армии, её перевооружения и создания военной школы. Отдельно стоит выделить строительство флота и введение принципа регулярной армии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2661313"/>
            <a:ext cx="4148920" cy="32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2"/>
    </mc:Choice>
    <mc:Fallback xmlns="">
      <p:transition spd="slow" advTm="991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4781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Соратники и приближенные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2" y="2019868"/>
            <a:ext cx="7724632" cy="37531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Александр Меншиков родился 16 ноября 1673 года в Москве. Достоверных сведений о его семье не сохранилось. Меншикова еще мальчиком заметил Франц Лефорт и взял себе в услужение. У Лефорта 14-летнего юношу увидел и Петр I и принял его в денщики. Меншиков быстро завоевал доверие царя, стал его другом и участвовал во всех его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затеях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. В 1699 году умер Франц Лефорт, и Меншиков оказался единственным по-настоящему близким сподвижником Петра.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</a:rPr>
              <a:t>«Осталась у меня одна рука, вороватая, да верная»,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 — писал царь.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В 1715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годупосле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возвращения Меншикова в Санкт-Петербург, как разразился скандал: было возбуждено дело о казнокрадстве вице-губернатора, в котором Светлейший оказался замешан. Обычно в таком случае провинившегося либо казнили, либо отправляли на пожизненную каторгу — однако с Меншиковым система дала сбой.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</a:rPr>
              <a:t>«Где дело идет о жизни или чести человека, то правосудие требует взвесить на весах беспристрастия как преступления его, так и заслуги, оказанные им отечеству и государю… а он мне и впредь нужен»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, — писал Петр I. Из состояния счета губернатора, вице-адмирала и фельдмаршала просто вычли ту сумму, которая пропала из бюджета.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Меншиков поспособствовал воцарению Екатерины и стал ее серым кардиналом, фактическим правителем. В феврале 1728 года был учрежден Верховный тайный совет, во главе которого встал Александр Меншиков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Александр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Меншиков, лишенный богатства и всех званий и титулов,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скончался 23 ноября 1729 года в возрасте 56 лет в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сибирском городке  Березове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недалеко от 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Тобольска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4" y="2541145"/>
            <a:ext cx="2467765" cy="29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2"/>
    </mc:Choice>
    <mc:Fallback xmlns="">
      <p:transition spd="slow" advTm="150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Добрые дела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7630235" cy="3318936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1.Первоначальной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мерой было его указание произвести перепись всех бедных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2. В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ноябре 1715 г. появился </a:t>
            </a:r>
            <a:r>
              <a:rPr lang="ru-RU" sz="1400" b="1">
                <a:solidFill>
                  <a:schemeClr val="accent4">
                    <a:lumMod val="50000"/>
                  </a:schemeClr>
                </a:solidFill>
              </a:rPr>
              <a:t>указ </a:t>
            </a:r>
            <a:r>
              <a:rPr lang="ru-RU" sz="1400" b="1" smtClean="0">
                <a:solidFill>
                  <a:schemeClr val="accent4">
                    <a:lumMod val="50000"/>
                  </a:schemeClr>
                </a:solidFill>
              </a:rPr>
              <a:t>Петра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I об обязательном строительстве госпиталей. В результате к 1724 г. в Москве насчитывалось 90 богаделен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гос­питалей, в которых проживало не менее 200 нищих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3. Меры по борьбе с детской безнадзорностью. Детство и сиротство ста­новиться объектом попечения государства. В 1706 г.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открываются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приюты для «зазорных младенцев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4. Забота о неспособных к труду. В 1722 г. Петр велел освидетельствовать «дураков» в Сенате и отдавать родственникам в кормление, не допускать же­ниться. В 1723 г. был расписан порядок освидетельствования «сумасшедших и прочих душевнобольных», который сохранялся до конца XIX в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5. В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1712 г. государь распорядился не способных к продолжению службы из престарелых, раненных и увеченных офицеров, урядников и солдат отослать в московские богадельни; высылать только тех, которые имеют семью и промыслы. Так как государство не в состоянии было обеспечить военных пенсиями, содержание их возлагалось на монастыри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Организация государственных работ для здоровых нищих и системы надзора за нищими.</a:t>
            </a:r>
          </a:p>
        </p:txBody>
      </p:sp>
    </p:spTree>
    <p:extLst>
      <p:ext uri="{BB962C8B-B14F-4D97-AF65-F5344CB8AC3E}">
        <p14:creationId xmlns:p14="http://schemas.microsoft.com/office/powerpoint/2010/main" val="38252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8"/>
    </mc:Choice>
    <mc:Fallback xmlns="">
      <p:transition spd="slow" advTm="99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5725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Медицинская канцелярия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785" y="1787857"/>
            <a:ext cx="7370928" cy="331893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Петр I по достоинству считается одним из самых прогрессивных российских монархов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Особенно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интересовало его военное дело, математика, навигация и, конечно же, медицина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Сам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Петр неплохо разбирался в медицине, и даже порой проводил несложные операции, исследовал внутренности, обучаясь на трупах, и никогда не расставался со своим хирургическим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набором. 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25 мая 1706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года издал указ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об основании Московского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госпиталя (ныне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Военный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госпиталь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 им.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Бурденко</a:t>
            </a:r>
            <a:r>
              <a:rPr lang="ru-RU" sz="1400" b="1" dirty="0" smtClean="0"/>
              <a:t>)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и лекарской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школы.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Основным направлением обучения была хирургия, и по сути данное заведение стало первым высшим медицинским учреждением в Российской Империи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Помимо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хирургии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Петр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стремился всячески развивать и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фармакологию, кафедра которой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была основана в лекарской школе. Изначально там преподавали врачи, выучившиеся в Европе, однако внимательно изучив вопрос, государь понял, что необходимо развивать науку именно в Российской Империи, и приказал заняться изучением местных трав, и определением их лечебного воздействия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В 1714 г. по именному указу императора был основан огород на Аптекарском острове. В течение двадцати лет он обеспечивал казенные аптеки лекарственными растениями, а с 1735 г. на его основе начала проводиться работа по созданию коллекции растений, которая могла бы послужить базой для изучения ботаники и фармакогнозии учениками медицинских школ. На месте нынешнего Ботанического сада в Москве при Петре I был организован аптекарский сад.</a:t>
            </a:r>
          </a:p>
        </p:txBody>
      </p:sp>
      <p:pic>
        <p:nvPicPr>
          <p:cNvPr id="1026" name="Picture 2" descr="http://moscowparks.narod.ru/mgomz/lefortpark/outskts/sirius_msk_pict8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9" y="2019868"/>
            <a:ext cx="3357349" cy="24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7"/>
    </mc:Choice>
    <mc:Fallback xmlns="">
      <p:transition spd="slow" advTm="130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Культура и творчество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87104" y="1446818"/>
            <a:ext cx="626432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Народ, упорным постоянством удержал бороду и русский кафтан. 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Народ был искренне удовлетворен своей победой и уже равнодушно смотрел на немецкий образ жизни своих обритых бояр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.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А.С. Пушкин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При Петре в России был введен европейский календарь. Ввели его 1 января 1700 году (1 января 7208 года по церковному календарю). До этого действовал календарь, где летоисчисление велось от Сотворения мира, а не от рождества Христова, а новый год начинался 1 сентября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В 1708 году в России вводится новая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гражданская азбука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или проще говоря утверждались новые типографские шрифты. Для культуры при Петре 1 это был серьезный шаг. Раньше все книги издавались исключительно церковными шрифтами, которые были очень массивными, и читать которые было крайне тяжело. Одновременно вводились в обиход арабские цифры. Ранее все цифры обозначались буквами. 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Архитектура эпохи Петра 1 лучше всего понимается в Петербурге. Сам император называл этот город на западный манер «Парадиз», то есть «рай». Во многом развитие, в том числе и архитектурное, этого города отразилось на других городах. Так, указом от 1714 года Петр запретил в России каменное строительство везде, кроме Петербурга. Весь камень со всей страны надлежало переправлять в этот город, где велись масштабные стройки.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6" y="2402006"/>
            <a:ext cx="3836156" cy="36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7"/>
    </mc:Choice>
    <mc:Fallback xmlns="">
      <p:transition spd="slow" advTm="1009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</TotalTime>
  <Words>1634</Words>
  <Application>Microsoft Office PowerPoint</Application>
  <PresentationFormat>Широкоэкранный</PresentationFormat>
  <Paragraphs>72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Виртуальный тематический журнал «Великий Петр I»</vt:lpstr>
      <vt:lpstr>Хроника событий (приход к власти)</vt:lpstr>
      <vt:lpstr>Родом из детства…</vt:lpstr>
      <vt:lpstr>Родом из детства…</vt:lpstr>
      <vt:lpstr>Великий реформатор</vt:lpstr>
      <vt:lpstr>Соратники и приближенные </vt:lpstr>
      <vt:lpstr>Добрые дела</vt:lpstr>
      <vt:lpstr>Медицинская канцелярия</vt:lpstr>
      <vt:lpstr>Культура и творчество</vt:lpstr>
      <vt:lpstr>Оружейная палата</vt:lpstr>
      <vt:lpstr>Окружающий мир</vt:lpstr>
      <vt:lpstr>Кулинарный рецепт</vt:lpstr>
      <vt:lpstr>Бифштекс по-гамбургски</vt:lpstr>
      <vt:lpstr>Один из шедевров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тематический журнал «Великий Петр I»</dc:title>
  <dc:creator>user1</dc:creator>
  <cp:lastModifiedBy>user1</cp:lastModifiedBy>
  <cp:revision>22</cp:revision>
  <dcterms:created xsi:type="dcterms:W3CDTF">2021-10-18T17:29:46Z</dcterms:created>
  <dcterms:modified xsi:type="dcterms:W3CDTF">2023-01-22T10:42:29Z</dcterms:modified>
</cp:coreProperties>
</file>