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5" r:id="rId10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9999FF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20" y="-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3D998-1AA4-4ED0-AD36-14C2E801B4A7}" type="datetimeFigureOut">
              <a:rPr lang="ru-RU"/>
              <a:pPr>
                <a:defRPr/>
              </a:pPr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AADCD-ECA5-4C8C-898C-EB8FB94FF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DC6C4-27C8-4F09-8D96-660B734BEA08}" type="datetimeFigureOut">
              <a:rPr lang="ru-RU"/>
              <a:pPr>
                <a:defRPr/>
              </a:pPr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594B1-AFC7-42AC-B7CB-FA3F69304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4E829-97CA-4836-979F-8EAFCEDFBC0A}" type="datetimeFigureOut">
              <a:rPr lang="ru-RU"/>
              <a:pPr>
                <a:defRPr/>
              </a:pPr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4A1A8-DEC5-4FEE-84E8-039A7A1B6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55B09-4573-44B2-A0FD-8BFC694EEAE2}" type="datetimeFigureOut">
              <a:rPr lang="ru-RU"/>
              <a:pPr>
                <a:defRPr/>
              </a:pPr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46E3D-9299-4FA2-9EB3-1F5F8A2B1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4961C-CA96-4027-986B-CC1502639AC3}" type="datetimeFigureOut">
              <a:rPr lang="ru-RU"/>
              <a:pPr>
                <a:defRPr/>
              </a:pPr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D002B-D264-4632-856C-A69436D613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4E933-7E03-4183-8D10-876F1B2E23DC}" type="datetimeFigureOut">
              <a:rPr lang="ru-RU"/>
              <a:pPr>
                <a:defRPr/>
              </a:pPr>
              <a:t>19.12.2015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AE483-0061-4424-A435-A7BC32839F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27340-1C37-4465-AD72-C92587EA16BA}" type="datetimeFigureOut">
              <a:rPr lang="ru-RU"/>
              <a:pPr>
                <a:defRPr/>
              </a:pPr>
              <a:t>19.12.2015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2E49B-77E4-49D0-B088-774C0B615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64904-508D-4750-88CC-1BCDFB15E878}" type="datetimeFigureOut">
              <a:rPr lang="ru-RU"/>
              <a:pPr>
                <a:defRPr/>
              </a:pPr>
              <a:t>19.12.2015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9BDF9-CBF5-411B-B630-C7EEFD214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3FA73-2D05-400B-828C-92194D1991D9}" type="datetimeFigureOut">
              <a:rPr lang="ru-RU"/>
              <a:pPr>
                <a:defRPr/>
              </a:pPr>
              <a:t>19.12.2015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B4870-C928-4E9E-ADD7-D84D19CB9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AAFA0-486F-4DD5-9ABD-C0A2284160E6}" type="datetimeFigureOut">
              <a:rPr lang="ru-RU"/>
              <a:pPr>
                <a:defRPr/>
              </a:pPr>
              <a:t>19.12.2015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B2F0B-9DD9-4C9D-9DFE-BDB2D62E8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C8CB3-015B-4F8C-A04A-2B9E4A1F973D}" type="datetimeFigureOut">
              <a:rPr lang="ru-RU"/>
              <a:pPr>
                <a:defRPr/>
              </a:pPr>
              <a:t>19.12.2015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73A28-DAC4-4062-9C03-1C09A6255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300675-9F98-456B-A7F2-2263C7520DA4}" type="datetimeFigureOut">
              <a:rPr lang="ru-RU"/>
              <a:pPr>
                <a:defRPr/>
              </a:pPr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332316-37F4-4F4C-BDCA-409B5AAED0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1317625" y="374650"/>
            <a:ext cx="6807200" cy="4672013"/>
          </a:xfrm>
          <a:prstGeom prst="cloudCallout">
            <a:avLst>
              <a:gd name="adj1" fmla="val 861"/>
              <a:gd name="adj2" fmla="val -32093"/>
            </a:avLst>
          </a:prstGeom>
          <a:solidFill>
            <a:srgbClr val="CCECFF"/>
          </a:solidFill>
          <a:ln w="9525">
            <a:solidFill>
              <a:srgbClr val="00CCFF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solidFill>
                <a:srgbClr val="CCECFF"/>
              </a:solidFill>
            </a:endParaRPr>
          </a:p>
        </p:txBody>
      </p:sp>
      <p:sp>
        <p:nvSpPr>
          <p:cNvPr id="21510" name="WordArt 6"/>
          <p:cNvSpPr>
            <a:spLocks noChangeArrowheads="1" noChangeShapeType="1" noTextEdit="1"/>
          </p:cNvSpPr>
          <p:nvPr/>
        </p:nvSpPr>
        <p:spPr bwMode="auto">
          <a:xfrm>
            <a:off x="1841500" y="1870075"/>
            <a:ext cx="5956300" cy="2416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Кто же спрятался</a:t>
            </a:r>
          </a:p>
          <a:p>
            <a:pPr algn="ctr"/>
            <a:r>
              <a:rPr lang="ru-RU" sz="3600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в лесу?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3173413"/>
            <a:ext cx="235267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8"/>
          <p:cNvPicPr>
            <a:picLocks noChangeAspect="1"/>
          </p:cNvPicPr>
          <p:nvPr/>
        </p:nvPicPr>
        <p:blipFill>
          <a:blip r:embed="rId4"/>
          <a:srcRect b="19241"/>
          <a:stretch>
            <a:fillRect/>
          </a:stretch>
        </p:blipFill>
        <p:spPr bwMode="auto">
          <a:xfrm>
            <a:off x="4537075" y="2849563"/>
            <a:ext cx="4914900" cy="400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47663" y="5308600"/>
            <a:ext cx="33702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285750" algn="ctr"/>
            <a:r>
              <a:rPr lang="ru-RU" sz="2000" b="1"/>
              <a:t>Догадайтесь, кто же это?</a:t>
            </a:r>
          </a:p>
          <a:p>
            <a:pPr indent="285750" algn="ctr"/>
            <a:r>
              <a:rPr lang="ru-RU" sz="2000" b="1"/>
              <a:t>В шубку рыжую одета.</a:t>
            </a:r>
          </a:p>
          <a:p>
            <a:pPr indent="285750" algn="ctr"/>
            <a:r>
              <a:rPr lang="ru-RU" sz="2000" b="1"/>
              <a:t>И не рыба, и не птица.</a:t>
            </a:r>
          </a:p>
          <a:p>
            <a:pPr indent="285750" algn="ctr"/>
            <a:r>
              <a:rPr lang="ru-RU" sz="2000" b="1"/>
              <a:t>Это — хитрая... 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0738" y="3206750"/>
            <a:ext cx="4117975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5"/>
          <p:cNvPicPr>
            <a:picLocks noChangeAspect="1"/>
          </p:cNvPicPr>
          <p:nvPr/>
        </p:nvPicPr>
        <p:blipFill>
          <a:blip r:embed="rId4"/>
          <a:srcRect b="19241"/>
          <a:stretch>
            <a:fillRect/>
          </a:stretch>
        </p:blipFill>
        <p:spPr bwMode="auto">
          <a:xfrm>
            <a:off x="4630738" y="3336925"/>
            <a:ext cx="4216400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12713" y="5351463"/>
            <a:ext cx="38433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285750" algn="ctr"/>
            <a:r>
              <a:rPr lang="ru-RU" sz="2000" b="1"/>
              <a:t>Он в лесу дремучем рос,</a:t>
            </a:r>
          </a:p>
          <a:p>
            <a:pPr indent="285750" algn="ctr"/>
            <a:r>
              <a:rPr lang="ru-RU" sz="2000" b="1"/>
              <a:t>Серой шерстью весь оброс.</a:t>
            </a:r>
          </a:p>
          <a:p>
            <a:pPr indent="285750" algn="ctr"/>
            <a:r>
              <a:rPr lang="ru-RU" sz="2000" b="1"/>
              <a:t>В зайцах вкусных знает толк</a:t>
            </a:r>
          </a:p>
          <a:p>
            <a:pPr indent="285750" algn="ctr"/>
            <a:r>
              <a:rPr lang="ru-RU" sz="2000" b="1"/>
              <a:t>Злой голодный серый...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7063" y="2790825"/>
            <a:ext cx="3065462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3"/>
          <p:cNvPicPr>
            <a:picLocks noChangeAspect="1"/>
          </p:cNvPicPr>
          <p:nvPr/>
        </p:nvPicPr>
        <p:blipFill>
          <a:blip r:embed="rId4"/>
          <a:srcRect b="19241"/>
          <a:stretch>
            <a:fillRect/>
          </a:stretch>
        </p:blipFill>
        <p:spPr bwMode="auto">
          <a:xfrm>
            <a:off x="4975225" y="2457450"/>
            <a:ext cx="2954338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06425" y="5186363"/>
            <a:ext cx="3867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000" b="1"/>
              <a:t>Кто с высоких темных сосен</a:t>
            </a:r>
            <a:br>
              <a:rPr lang="ru-RU" sz="2000" b="1"/>
            </a:br>
            <a:r>
              <a:rPr lang="ru-RU" sz="2000" b="1"/>
              <a:t>В ребятишек шишку бросил?</a:t>
            </a:r>
            <a:br>
              <a:rPr lang="ru-RU" sz="2000" b="1"/>
            </a:br>
            <a:r>
              <a:rPr lang="ru-RU" sz="2000" b="1"/>
              <a:t>И в кусты через пенёк</a:t>
            </a:r>
            <a:br>
              <a:rPr lang="ru-RU" sz="2000" b="1"/>
            </a:br>
            <a:r>
              <a:rPr lang="ru-RU" sz="2000" b="1"/>
              <a:t>Промелькнул, как огонёк?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6238" y="3194050"/>
            <a:ext cx="4230687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3"/>
          <p:cNvPicPr>
            <a:picLocks noChangeAspect="1"/>
          </p:cNvPicPr>
          <p:nvPr/>
        </p:nvPicPr>
        <p:blipFill>
          <a:blip r:embed="rId4"/>
          <a:srcRect b="19241"/>
          <a:stretch>
            <a:fillRect/>
          </a:stretch>
        </p:blipFill>
        <p:spPr bwMode="auto">
          <a:xfrm>
            <a:off x="5106988" y="3429000"/>
            <a:ext cx="4579937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30175" y="5322888"/>
            <a:ext cx="38989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285750" algn="ctr"/>
            <a:r>
              <a:rPr lang="ru-RU" sz="2000" b="1"/>
              <a:t>Что за зверь такой лесной?</a:t>
            </a:r>
          </a:p>
          <a:p>
            <a:pPr indent="285750" algn="ctr"/>
            <a:r>
              <a:rPr lang="ru-RU" sz="2000" b="1"/>
              <a:t>В белой шубке он зимой.</a:t>
            </a:r>
          </a:p>
          <a:p>
            <a:pPr indent="285750" algn="ctr"/>
            <a:r>
              <a:rPr lang="ru-RU" sz="2000" b="1"/>
              <a:t>Всех боится зверь-трусишка.</a:t>
            </a:r>
          </a:p>
          <a:p>
            <a:pPr indent="285750" algn="ctr"/>
            <a:r>
              <a:rPr lang="ru-RU" sz="2000" b="1"/>
              <a:t>Как зовут его?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1413665538275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51" t="22830" r="13254" b="4437"/>
          <a:stretch>
            <a:fillRect/>
          </a:stretch>
        </p:blipFill>
        <p:spPr bwMode="auto">
          <a:xfrm>
            <a:off x="2198688" y="1563688"/>
            <a:ext cx="5770562" cy="4273550"/>
          </a:xfrm>
          <a:prstGeom prst="rect">
            <a:avLst/>
          </a:prstGeom>
          <a:noFill/>
        </p:spPr>
      </p:pic>
      <p:pic>
        <p:nvPicPr>
          <p:cNvPr id="17415" name="Рисунок 2"/>
          <p:cNvPicPr>
            <a:picLocks noChangeAspect="1"/>
          </p:cNvPicPr>
          <p:nvPr/>
        </p:nvPicPr>
        <p:blipFill>
          <a:blip r:embed="rId4"/>
          <a:srcRect l="2710" t="520" r="20219" b="16190"/>
          <a:stretch>
            <a:fillRect/>
          </a:stretch>
        </p:blipFill>
        <p:spPr bwMode="auto">
          <a:xfrm>
            <a:off x="2673350" y="871538"/>
            <a:ext cx="9518650" cy="598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31750" y="5351463"/>
            <a:ext cx="3886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285750" algn="ctr"/>
            <a:r>
              <a:rPr lang="ru-RU" sz="2000" b="1"/>
              <a:t>Кто по зарослям идет,</a:t>
            </a:r>
          </a:p>
          <a:p>
            <a:pPr indent="285750" algn="ctr"/>
            <a:r>
              <a:rPr lang="ru-RU" sz="2000" b="1"/>
              <a:t>На ходу листву жует?</a:t>
            </a:r>
          </a:p>
          <a:p>
            <a:pPr indent="285750" algn="ctr"/>
            <a:r>
              <a:rPr lang="ru-RU" sz="2000" b="1"/>
              <a:t>Лучше с ним гулять поврозь.</a:t>
            </a:r>
          </a:p>
          <a:p>
            <a:pPr indent="285750" algn="ctr"/>
            <a:r>
              <a:rPr lang="ru-RU" sz="2000" b="1"/>
              <a:t>Этот зверь — рогатый...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Рисунок 3"/>
          <p:cNvPicPr>
            <a:picLocks noChangeAspect="1"/>
          </p:cNvPicPr>
          <p:nvPr/>
        </p:nvPicPr>
        <p:blipFill>
          <a:blip r:embed="rId3"/>
          <a:srcRect l="2710" t="520" r="9502" b="16190"/>
          <a:stretch>
            <a:fillRect/>
          </a:stretch>
        </p:blipFill>
        <p:spPr bwMode="auto">
          <a:xfrm>
            <a:off x="4883150" y="639763"/>
            <a:ext cx="724058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Рисунок 3"/>
          <p:cNvPicPr>
            <a:picLocks noChangeAspect="1"/>
          </p:cNvPicPr>
          <p:nvPr/>
        </p:nvPicPr>
        <p:blipFill>
          <a:blip r:embed="rId3"/>
          <a:srcRect l="34142" t="520" r="22417" b="16190"/>
          <a:stretch>
            <a:fillRect/>
          </a:stretch>
        </p:blipFill>
        <p:spPr bwMode="auto">
          <a:xfrm>
            <a:off x="6569075" y="1022350"/>
            <a:ext cx="358298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Рисунок 3"/>
          <p:cNvPicPr>
            <a:picLocks noChangeAspect="1"/>
          </p:cNvPicPr>
          <p:nvPr/>
        </p:nvPicPr>
        <p:blipFill>
          <a:blip r:embed="rId3"/>
          <a:srcRect l="2710" t="520" r="76926" b="49954"/>
          <a:stretch>
            <a:fillRect/>
          </a:stretch>
        </p:blipFill>
        <p:spPr bwMode="auto">
          <a:xfrm>
            <a:off x="5030788" y="0"/>
            <a:ext cx="2278062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Рисунок 3"/>
          <p:cNvPicPr>
            <a:picLocks noChangeAspect="1"/>
          </p:cNvPicPr>
          <p:nvPr/>
        </p:nvPicPr>
        <p:blipFill>
          <a:blip r:embed="rId3"/>
          <a:srcRect l="2710" t="520" r="76926" b="49954"/>
          <a:stretch>
            <a:fillRect/>
          </a:stretch>
        </p:blipFill>
        <p:spPr bwMode="auto">
          <a:xfrm>
            <a:off x="7089775" y="0"/>
            <a:ext cx="2278063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Рисунок 6"/>
          <p:cNvPicPr>
            <a:picLocks noChangeAspect="1"/>
          </p:cNvPicPr>
          <p:nvPr/>
        </p:nvPicPr>
        <p:blipFill>
          <a:blip r:embed="rId4"/>
          <a:srcRect b="19241"/>
          <a:stretch>
            <a:fillRect/>
          </a:stretch>
        </p:blipFill>
        <p:spPr bwMode="auto">
          <a:xfrm>
            <a:off x="5699125" y="2825750"/>
            <a:ext cx="64928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14" descr="10040743_59440nothumb65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767" r="28450"/>
          <a:stretch>
            <a:fillRect/>
          </a:stretch>
        </p:blipFill>
        <p:spPr bwMode="auto">
          <a:xfrm>
            <a:off x="5481638" y="1320800"/>
            <a:ext cx="6710362" cy="5537200"/>
          </a:xfrm>
          <a:prstGeom prst="rect">
            <a:avLst/>
          </a:prstGeom>
          <a:noFill/>
        </p:spPr>
      </p:pic>
      <p:pic>
        <p:nvPicPr>
          <p:cNvPr id="18447" name="Рисунок 10"/>
          <p:cNvPicPr>
            <a:picLocks noChangeAspect="1"/>
          </p:cNvPicPr>
          <p:nvPr/>
        </p:nvPicPr>
        <p:blipFill>
          <a:blip r:embed="rId4"/>
          <a:srcRect b="19241"/>
          <a:stretch>
            <a:fillRect/>
          </a:stretch>
        </p:blipFill>
        <p:spPr bwMode="auto">
          <a:xfrm>
            <a:off x="5207000" y="2705100"/>
            <a:ext cx="6542088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496888" y="5395913"/>
            <a:ext cx="40941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285750" algn="ctr"/>
            <a:r>
              <a:rPr lang="ru-RU" sz="2000" b="1"/>
              <a:t>Летом мед ел и малину,</a:t>
            </a:r>
          </a:p>
          <a:p>
            <a:pPr indent="285750" algn="ctr"/>
            <a:r>
              <a:rPr lang="ru-RU" sz="2000" b="1"/>
              <a:t>Чтобы сытым спать всю зиму.</a:t>
            </a:r>
          </a:p>
          <a:p>
            <a:pPr indent="285750" algn="ctr"/>
            <a:r>
              <a:rPr lang="ru-RU" sz="2000" b="1"/>
              <a:t>Тише, дети! Не шуметь!</a:t>
            </a:r>
          </a:p>
          <a:p>
            <a:pPr indent="285750" algn="ctr"/>
            <a:r>
              <a:rPr lang="ru-RU" sz="2000" b="1"/>
              <a:t>Пусть спокойно спит...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AutoShape 6" descr="61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20488" name="Picture 8" descr="6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15778" t="3186" r="14561" b="29887"/>
          <a:stretch>
            <a:fillRect/>
          </a:stretch>
        </p:blipFill>
        <p:spPr bwMode="auto">
          <a:xfrm>
            <a:off x="3427413" y="679450"/>
            <a:ext cx="4513262" cy="5002213"/>
          </a:xfrm>
          <a:prstGeom prst="rect">
            <a:avLst/>
          </a:prstGeom>
          <a:noFill/>
        </p:spPr>
      </p:pic>
      <p:pic>
        <p:nvPicPr>
          <p:cNvPr id="20490" name="Рисунок 2"/>
          <p:cNvPicPr>
            <a:picLocks noChangeAspect="1"/>
          </p:cNvPicPr>
          <p:nvPr/>
        </p:nvPicPr>
        <p:blipFill>
          <a:blip r:embed="rId4"/>
          <a:srcRect l="2710" t="520" r="20219" b="16190"/>
          <a:stretch>
            <a:fillRect/>
          </a:stretch>
        </p:blipFill>
        <p:spPr bwMode="auto">
          <a:xfrm>
            <a:off x="3198813" y="661988"/>
            <a:ext cx="8993187" cy="619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533400" y="5337175"/>
            <a:ext cx="33099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000" b="1"/>
              <a:t>Хоть верь, хоть не верь:</a:t>
            </a:r>
            <a:br>
              <a:rPr lang="ru-RU" sz="2000" b="1"/>
            </a:br>
            <a:r>
              <a:rPr lang="ru-RU" sz="2000" b="1"/>
              <a:t>Пробегал по лесу зверь.</a:t>
            </a:r>
            <a:br>
              <a:rPr lang="ru-RU" sz="2000" b="1"/>
            </a:br>
            <a:r>
              <a:rPr lang="ru-RU" sz="2000" b="1"/>
              <a:t>Нёс на лбу он неспроста</a:t>
            </a:r>
            <a:br>
              <a:rPr lang="ru-RU" sz="2000" b="1"/>
            </a:br>
            <a:r>
              <a:rPr lang="ru-RU" sz="2000" b="1"/>
              <a:t>Два развесистых куста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87363" y="5337175"/>
            <a:ext cx="37258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285750" algn="ctr"/>
            <a:r>
              <a:rPr lang="ru-RU" sz="2000" b="1"/>
              <a:t>Бродит хищный кот в лесах</a:t>
            </a:r>
          </a:p>
          <a:p>
            <a:pPr indent="285750" algn="ctr"/>
            <a:r>
              <a:rPr lang="ru-RU" sz="2000" b="1"/>
              <a:t>С кисточками на ушах.</a:t>
            </a:r>
          </a:p>
          <a:p>
            <a:pPr indent="285750" algn="ctr"/>
            <a:r>
              <a:rPr lang="ru-RU" sz="2000" b="1"/>
              <a:t>Дальше от него держись —</a:t>
            </a:r>
          </a:p>
          <a:p>
            <a:pPr indent="285750" algn="ctr"/>
            <a:r>
              <a:rPr lang="ru-RU" sz="2000" b="1"/>
              <a:t>Быстро нападает... </a:t>
            </a:r>
          </a:p>
        </p:txBody>
      </p:sp>
      <p:pic>
        <p:nvPicPr>
          <p:cNvPr id="22535" name="Picture 7" descr="150c0bdc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5150" y="2570163"/>
            <a:ext cx="3651250" cy="3771900"/>
          </a:xfrm>
          <a:prstGeom prst="rect">
            <a:avLst/>
          </a:prstGeom>
          <a:noFill/>
        </p:spPr>
      </p:pic>
      <p:pic>
        <p:nvPicPr>
          <p:cNvPr id="22536" name="Рисунок 5"/>
          <p:cNvPicPr>
            <a:picLocks noChangeAspect="1"/>
          </p:cNvPicPr>
          <p:nvPr/>
        </p:nvPicPr>
        <p:blipFill>
          <a:blip r:embed="rId4"/>
          <a:srcRect b="19241"/>
          <a:stretch>
            <a:fillRect/>
          </a:stretch>
        </p:blipFill>
        <p:spPr bwMode="auto">
          <a:xfrm>
            <a:off x="4465638" y="2228850"/>
            <a:ext cx="49657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131</Words>
  <Application>Microsoft Office PowerPoint</Application>
  <PresentationFormat>Произвольный</PresentationFormat>
  <Paragraphs>26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Calibri</vt:lpstr>
      <vt:lpstr>Arial</vt:lpstr>
      <vt:lpstr>Calibri Light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LAN_OS</cp:lastModifiedBy>
  <cp:revision>13</cp:revision>
  <dcterms:created xsi:type="dcterms:W3CDTF">2015-11-23T18:23:55Z</dcterms:created>
  <dcterms:modified xsi:type="dcterms:W3CDTF">2015-12-19T19:22:46Z</dcterms:modified>
</cp:coreProperties>
</file>