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</p:sldIdLst>
  <p:sldSz cx="10655300" cy="752475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48" y="1231482"/>
            <a:ext cx="9057005" cy="2619728"/>
          </a:xfrm>
        </p:spPr>
        <p:txBody>
          <a:bodyPr anchor="b"/>
          <a:lstStyle>
            <a:lvl1pPr algn="ctr">
              <a:defRPr sz="65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3952236"/>
            <a:ext cx="7991475" cy="1816739"/>
          </a:xfrm>
        </p:spPr>
        <p:txBody>
          <a:bodyPr/>
          <a:lstStyle>
            <a:lvl1pPr marL="0" indent="0" algn="ctr">
              <a:buNone/>
              <a:defRPr sz="2633"/>
            </a:lvl1pPr>
            <a:lvl2pPr marL="501640" indent="0" algn="ctr">
              <a:buNone/>
              <a:defRPr sz="2194"/>
            </a:lvl2pPr>
            <a:lvl3pPr marL="1003280" indent="0" algn="ctr">
              <a:buNone/>
              <a:defRPr sz="1975"/>
            </a:lvl3pPr>
            <a:lvl4pPr marL="1504920" indent="0" algn="ctr">
              <a:buNone/>
              <a:defRPr sz="1756"/>
            </a:lvl4pPr>
            <a:lvl5pPr marL="2006559" indent="0" algn="ctr">
              <a:buNone/>
              <a:defRPr sz="1756"/>
            </a:lvl5pPr>
            <a:lvl6pPr marL="2508199" indent="0" algn="ctr">
              <a:buNone/>
              <a:defRPr sz="1756"/>
            </a:lvl6pPr>
            <a:lvl7pPr marL="3009839" indent="0" algn="ctr">
              <a:buNone/>
              <a:defRPr sz="1756"/>
            </a:lvl7pPr>
            <a:lvl8pPr marL="3511479" indent="0" algn="ctr">
              <a:buNone/>
              <a:defRPr sz="1756"/>
            </a:lvl8pPr>
            <a:lvl9pPr marL="4013119" indent="0" algn="ctr">
              <a:buNone/>
              <a:defRPr sz="175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6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1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5200" y="400623"/>
            <a:ext cx="2297549" cy="6376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552" y="400623"/>
            <a:ext cx="6759456" cy="6376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9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98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03" y="1875964"/>
            <a:ext cx="9190196" cy="3130086"/>
          </a:xfrm>
        </p:spPr>
        <p:txBody>
          <a:bodyPr anchor="b"/>
          <a:lstStyle>
            <a:lvl1pPr>
              <a:defRPr sz="65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003" y="5035662"/>
            <a:ext cx="9190196" cy="1646039"/>
          </a:xfrm>
        </p:spPr>
        <p:txBody>
          <a:bodyPr/>
          <a:lstStyle>
            <a:lvl1pPr marL="0" indent="0">
              <a:buNone/>
              <a:defRPr sz="2633">
                <a:solidFill>
                  <a:schemeClr val="tx1"/>
                </a:solidFill>
              </a:defRPr>
            </a:lvl1pPr>
            <a:lvl2pPr marL="50164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2pPr>
            <a:lvl3pPr marL="100328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3pPr>
            <a:lvl4pPr marL="1504920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4pPr>
            <a:lvl5pPr marL="200655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5pPr>
            <a:lvl6pPr marL="250819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6pPr>
            <a:lvl7pPr marL="300983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7pPr>
            <a:lvl8pPr marL="351147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8pPr>
            <a:lvl9pPr marL="401311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8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552" y="2003116"/>
            <a:ext cx="4528503" cy="47743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245" y="2003116"/>
            <a:ext cx="4528503" cy="47743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400625"/>
            <a:ext cx="9190196" cy="14544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941" y="1844609"/>
            <a:ext cx="4507691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941" y="2748624"/>
            <a:ext cx="4507691" cy="40428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4246" y="1844609"/>
            <a:ext cx="4529890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4246" y="2748624"/>
            <a:ext cx="4529890" cy="40428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1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3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1650"/>
            <a:ext cx="3436612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890" y="1083426"/>
            <a:ext cx="5394246" cy="5347450"/>
          </a:xfrm>
        </p:spPr>
        <p:txBody>
          <a:bodyPr/>
          <a:lstStyle>
            <a:lvl1pPr>
              <a:defRPr sz="3511"/>
            </a:lvl1pPr>
            <a:lvl2pPr>
              <a:defRPr sz="3072"/>
            </a:lvl2pPr>
            <a:lvl3pPr>
              <a:defRPr sz="2633"/>
            </a:lvl3pPr>
            <a:lvl4pPr>
              <a:defRPr sz="2194"/>
            </a:lvl4pPr>
            <a:lvl5pPr>
              <a:defRPr sz="2194"/>
            </a:lvl5pPr>
            <a:lvl6pPr>
              <a:defRPr sz="2194"/>
            </a:lvl6pPr>
            <a:lvl7pPr>
              <a:defRPr sz="2194"/>
            </a:lvl7pPr>
            <a:lvl8pPr>
              <a:defRPr sz="2194"/>
            </a:lvl8pPr>
            <a:lvl9pPr>
              <a:defRPr sz="219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57425"/>
            <a:ext cx="3436612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6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1650"/>
            <a:ext cx="3436612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29890" y="1083426"/>
            <a:ext cx="5394246" cy="5347450"/>
          </a:xfrm>
        </p:spPr>
        <p:txBody>
          <a:bodyPr anchor="t"/>
          <a:lstStyle>
            <a:lvl1pPr marL="0" indent="0">
              <a:buNone/>
              <a:defRPr sz="3511"/>
            </a:lvl1pPr>
            <a:lvl2pPr marL="501640" indent="0">
              <a:buNone/>
              <a:defRPr sz="3072"/>
            </a:lvl2pPr>
            <a:lvl3pPr marL="1003280" indent="0">
              <a:buNone/>
              <a:defRPr sz="2633"/>
            </a:lvl3pPr>
            <a:lvl4pPr marL="1504920" indent="0">
              <a:buNone/>
              <a:defRPr sz="2194"/>
            </a:lvl4pPr>
            <a:lvl5pPr marL="2006559" indent="0">
              <a:buNone/>
              <a:defRPr sz="2194"/>
            </a:lvl5pPr>
            <a:lvl6pPr marL="2508199" indent="0">
              <a:buNone/>
              <a:defRPr sz="2194"/>
            </a:lvl6pPr>
            <a:lvl7pPr marL="3009839" indent="0">
              <a:buNone/>
              <a:defRPr sz="2194"/>
            </a:lvl7pPr>
            <a:lvl8pPr marL="3511479" indent="0">
              <a:buNone/>
              <a:defRPr sz="2194"/>
            </a:lvl8pPr>
            <a:lvl9pPr marL="4013119" indent="0">
              <a:buNone/>
              <a:defRPr sz="219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57425"/>
            <a:ext cx="3436612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53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552" y="400625"/>
            <a:ext cx="9190196" cy="145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552" y="2003116"/>
            <a:ext cx="9190196" cy="477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2552" y="6974330"/>
            <a:ext cx="2397443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54D78-113F-4D9A-B034-98B880152555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9568" y="6974330"/>
            <a:ext cx="3596164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5305" y="6974330"/>
            <a:ext cx="2397443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64799-C449-40B6-9497-96C7E629A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7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3280" rtl="0" eaLnBrk="1" latinLnBrk="0" hangingPunct="1">
        <a:lnSpc>
          <a:spcPct val="90000"/>
        </a:lnSpc>
        <a:spcBef>
          <a:spcPct val="0"/>
        </a:spcBef>
        <a:buNone/>
        <a:defRPr sz="48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0" indent="-250820" algn="l" defTabSz="1003280" rtl="0" eaLnBrk="1" latinLnBrk="0" hangingPunct="1">
        <a:lnSpc>
          <a:spcPct val="90000"/>
        </a:lnSpc>
        <a:spcBef>
          <a:spcPts val="1097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1pPr>
      <a:lvl2pPr marL="75246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2pPr>
      <a:lvl3pPr marL="125410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3pPr>
      <a:lvl4pPr marL="17557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25737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75901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26065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76229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2639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1pPr>
      <a:lvl2pPr marL="50164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2pPr>
      <a:lvl3pPr marL="100328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0492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0655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819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00983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51147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01311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3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8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0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1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73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43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4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84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2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33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09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" y="0"/>
            <a:ext cx="10640112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" y="0"/>
            <a:ext cx="10640112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68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20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7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705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Произвольный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</cp:revision>
  <dcterms:created xsi:type="dcterms:W3CDTF">2017-01-11T16:07:13Z</dcterms:created>
  <dcterms:modified xsi:type="dcterms:W3CDTF">2017-01-11T16:11:07Z</dcterms:modified>
</cp:coreProperties>
</file>