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6" r:id="rId12"/>
    <p:sldId id="269" r:id="rId13"/>
    <p:sldId id="26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2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8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81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3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25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90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58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89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93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45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48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5C36C-DA38-41BB-9281-37E85F63BE3D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A26B6-35A6-4DA2-9301-07513DBDC0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39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268568"/>
          </a:xfrm>
        </p:spPr>
        <p:txBody>
          <a:bodyPr>
            <a:norm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3600" dirty="0" smtClean="0"/>
              <a:t>тема</a:t>
            </a:r>
            <a:r>
              <a:rPr lang="ru-RU" sz="2400" dirty="0" smtClean="0"/>
              <a:t>: «</a:t>
            </a:r>
            <a:r>
              <a:rPr lang="ru-RU" sz="6600" dirty="0" smtClean="0"/>
              <a:t>Развитие личности в детском возрасте</a:t>
            </a:r>
            <a:r>
              <a:rPr lang="ru-RU" sz="2400" dirty="0" smtClean="0"/>
              <a:t>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98145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Стадии процесса формирования личности ребенка: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82297"/>
            <a:ext cx="10515600" cy="4094666"/>
          </a:xfrm>
        </p:spPr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тадия подражания и копирования детьми поведения взрослых;</a:t>
            </a:r>
          </a:p>
          <a:p>
            <a:r>
              <a:rPr lang="ru-RU" sz="3600" dirty="0"/>
              <a:t>и</a:t>
            </a:r>
            <a:r>
              <a:rPr lang="ru-RU" sz="3600" dirty="0" smtClean="0"/>
              <a:t>гровая стадия – дети осознают поведение, как исполнение роли;</a:t>
            </a:r>
          </a:p>
          <a:p>
            <a:r>
              <a:rPr lang="ru-RU" sz="3600" dirty="0"/>
              <a:t>с</a:t>
            </a:r>
            <a:r>
              <a:rPr lang="ru-RU" sz="3600" dirty="0" smtClean="0"/>
              <a:t>тадия групповых игр, на которых дети учатся понимать, что от них ждет целая группа людей.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47258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FF0000"/>
                </a:solidFill>
              </a:rPr>
              <a:t>Игры и упражнения:</a:t>
            </a:r>
            <a:endParaRPr lang="ru-RU" sz="3200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i="1" dirty="0" smtClean="0"/>
              <a:t>«Сказки наизнанку»</a:t>
            </a:r>
          </a:p>
          <a:p>
            <a:pPr marL="0" indent="0">
              <a:buNone/>
            </a:pPr>
            <a:r>
              <a:rPr lang="ru-RU" sz="2400" i="1" dirty="0" smtClean="0"/>
              <a:t>Кукольный или настольный театр по известной сказке. Педагог предлагает детям придумать вариант сказки, где характеры героев изменены(колобок злой, а лиса добрая) и показать с помощью настольного театра. Что может произойти в такой сказке.</a:t>
            </a:r>
          </a:p>
          <a:p>
            <a:pPr marL="0" indent="0">
              <a:buNone/>
            </a:pPr>
            <a:r>
              <a:rPr lang="ru-RU" sz="2400" i="1" dirty="0" smtClean="0"/>
              <a:t>«Азбука настроений»</a:t>
            </a:r>
          </a:p>
          <a:p>
            <a:pPr marL="0" indent="0">
              <a:buNone/>
            </a:pPr>
            <a:r>
              <a:rPr lang="ru-RU" sz="2400" i="1" dirty="0" smtClean="0"/>
              <a:t>Воспитатель готовит 6 карточек, передающих разные настроения нескольких персонажей (кошка, попугай, мышка, мужчина, женщина): радость, горе, испуг(страх), злость(агрессию), самодовольство(гордость), недовольство. Задания: «Определить настроение», «Выбери героя с определенным настроением».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42850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i="1" dirty="0" smtClean="0"/>
              <a:t>«Отражение чувств»</a:t>
            </a:r>
            <a:endParaRPr lang="ru-RU" sz="32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Дети объединяются в пары, договариваются, кто будет «говорящим», а кто отражателем». Воспитатель шепчет на ухо «говорящему» фразу типа «За мной пришла мама». Говорящий эмоционально повторяет её. А «отражатель» должен определить, какое чувство испытывает его друг в момент, когда произносит фразу.</a:t>
            </a:r>
          </a:p>
          <a:p>
            <a:pPr marL="0" indent="0">
              <a:buNone/>
            </a:pPr>
            <a:r>
              <a:rPr lang="ru-RU" b="1" i="1" dirty="0" smtClean="0"/>
              <a:t>«Поводырь»</a:t>
            </a:r>
          </a:p>
          <a:p>
            <a:pPr marL="0" indent="0">
              <a:buNone/>
            </a:pPr>
            <a:r>
              <a:rPr lang="ru-RU" dirty="0" smtClean="0"/>
              <a:t>В группе расставлены и разложены предметы-препятствия(кубики, обручи, стулья). Дети распределяются по парам: ведомый и ведущий. Ведомый повязывает на глаза повязку, ведущий ведет его, рассказывая, как двигаться, например: «Переступи через кубик. Здесь стул, обойдем его и т.д.». Затем дети </a:t>
            </a:r>
            <a:r>
              <a:rPr lang="ru-RU" smtClean="0"/>
              <a:t>меняются ролями.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459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36205"/>
            <a:ext cx="10515600" cy="438437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1</a:t>
            </a:r>
            <a:r>
              <a:rPr lang="ru-RU" dirty="0" smtClean="0"/>
              <a:t>.Божович Л.И. «Проблемы формирования личности».</a:t>
            </a:r>
          </a:p>
          <a:p>
            <a:pPr marL="0" indent="0">
              <a:buNone/>
            </a:pPr>
            <a:r>
              <a:rPr lang="ru-RU" sz="2000" dirty="0" smtClean="0"/>
              <a:t>2.</a:t>
            </a:r>
            <a:r>
              <a:rPr lang="ru-RU" dirty="0" smtClean="0"/>
              <a:t>Мухина В.С. , Божович Л.И. «Развитие личности ребенка».</a:t>
            </a:r>
          </a:p>
          <a:p>
            <a:pPr marL="0" indent="0">
              <a:buNone/>
            </a:pPr>
            <a:r>
              <a:rPr lang="ru-RU" sz="2000" dirty="0" smtClean="0"/>
              <a:t>3.</a:t>
            </a:r>
            <a:r>
              <a:rPr lang="ru-RU" dirty="0" smtClean="0"/>
              <a:t>Лисина М.И. «Развитие общения в детском возрасте»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011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9010" y="896293"/>
            <a:ext cx="10674790" cy="5280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/>
              <a:t>Процесс формирования личности ребенка начинается в течение первого года жизни. Происходит он скрыто для внешнего наблюдения, </a:t>
            </a:r>
            <a:r>
              <a:rPr lang="ru-RU" sz="4800" dirty="0"/>
              <a:t>а</a:t>
            </a:r>
            <a:r>
              <a:rPr lang="ru-RU" sz="4800" dirty="0" smtClean="0"/>
              <a:t> начиная с двух-трехлетнего возраста появляются чисто внешние признаки личностной индивидуальности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35365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Эмоциональная сфера.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Эмоциональность ребенка связана с процессом восприятия. Желания ребенка неустойчивы и быстро </a:t>
            </a:r>
            <a:r>
              <a:rPr lang="ru-RU" sz="3600" dirty="0" err="1" smtClean="0"/>
              <a:t>переходящи</a:t>
            </a:r>
            <a:r>
              <a:rPr lang="ru-RU" sz="3600" dirty="0" smtClean="0"/>
              <a:t>, он не может их сдерживать; удерживают их только наказания или поощрения взрослых.</a:t>
            </a:r>
          </a:p>
          <a:p>
            <a:pPr marL="0" indent="0">
              <a:buNone/>
            </a:pPr>
            <a:r>
              <a:rPr lang="ru-RU" sz="3600" dirty="0" smtClean="0"/>
              <a:t>Развитие эмоциональной сферы ребенка способствует развитию самостоятельности, самосознания и способности к общению</a:t>
            </a:r>
            <a:r>
              <a:rPr lang="ru-RU" sz="3200" dirty="0" smtClean="0"/>
              <a:t>.                    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02297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88925"/>
            <a:ext cx="10515600" cy="1325563"/>
          </a:xfrm>
        </p:spPr>
        <p:txBody>
          <a:bodyPr/>
          <a:lstStyle/>
          <a:p>
            <a:r>
              <a:rPr lang="ru-RU" dirty="0" smtClean="0"/>
              <a:t>Самосознание.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0614" y="2037030"/>
            <a:ext cx="10403186" cy="4139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Узнавание </a:t>
            </a:r>
            <a:r>
              <a:rPr lang="ru-RU" sz="3200" dirty="0" smtClean="0"/>
              <a:t>себя(в зеркале) первичная форма самосознания. </a:t>
            </a:r>
            <a:r>
              <a:rPr lang="ru-RU" sz="3200" dirty="0" smtClean="0"/>
              <a:t>Сначала </a:t>
            </a:r>
            <a:r>
              <a:rPr lang="ru-RU" sz="3200" dirty="0" smtClean="0"/>
              <a:t>ребенок называет себя по имени, а к трем годам появляется местоимение «я». Появляется и первичная самооценка «я хороший», «я очень хороший», «Я очень хороший и больше никакой». В этом возрасте самооценка всегда завышена. </a:t>
            </a:r>
          </a:p>
          <a:p>
            <a:pPr marL="0" indent="0">
              <a:buNone/>
            </a:pPr>
            <a:r>
              <a:rPr lang="ru-RU" sz="3200" dirty="0" smtClean="0"/>
              <a:t>Появляется потребность к самостоятельности «я сам».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96543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850" y="690465"/>
            <a:ext cx="10515600" cy="55143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dirty="0" smtClean="0"/>
              <a:t>После 1,5 лет от рождения у детей наблюдается стремление утешить расстроенного человека, обнять , поцеловать. Психологическое состояние другого человека способны понять уже двух-летние дети.</a:t>
            </a:r>
          </a:p>
          <a:p>
            <a:pPr marL="0" indent="0">
              <a:buNone/>
            </a:pPr>
            <a:r>
              <a:rPr lang="ru-RU" sz="4000" dirty="0" smtClean="0"/>
              <a:t>В этот период дети начинают усваивать нормы поведения-необходимость быть аккуратным, сдерживать свою агрессию, быть послушным.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53401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1929"/>
            <a:ext cx="10515600" cy="4665034"/>
          </a:xfrm>
        </p:spPr>
        <p:txBody>
          <a:bodyPr/>
          <a:lstStyle/>
          <a:p>
            <a:pPr marL="0" indent="0">
              <a:buNone/>
            </a:pPr>
            <a:r>
              <a:rPr lang="ru-RU" sz="4800" dirty="0" smtClean="0"/>
              <a:t>Нравственное воспитание в дошкольном возрасте определяется тем, что ребенок формирует самые первые моральные оценки и суждения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586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Общение.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4142" y="1690688"/>
            <a:ext cx="10515600" cy="39860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/>
              <a:t>Общение с другими детьми в раннем детстве только появляется и не становится еще полноценным. От 1,5 до 2-х лет у детей возникают первые взаимодействия с партнерами по игре. На третьем году ребенок уже спокойно играет с другими детьми, но моменты общей игры кратковременны, ни о каких правилах игры речи быть не может.</a:t>
            </a:r>
          </a:p>
          <a:p>
            <a:pPr marL="0" indent="0">
              <a:buNone/>
            </a:pPr>
            <a:r>
              <a:rPr lang="ru-RU" sz="3200" dirty="0" smtClean="0"/>
              <a:t>Общение со сверстниками полезно и способствует речевой регуляции поведения.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59397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2175" y="463944"/>
            <a:ext cx="10515600" cy="48732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4800" dirty="0" smtClean="0"/>
              <a:t>Деловые качества.</a:t>
            </a:r>
          </a:p>
          <a:p>
            <a:pPr marL="0" indent="0">
              <a:buNone/>
            </a:pPr>
            <a:endParaRPr lang="ru-RU" sz="4800" dirty="0" smtClean="0"/>
          </a:p>
          <a:p>
            <a:pPr marL="0" indent="0">
              <a:buNone/>
            </a:pPr>
            <a:r>
              <a:rPr lang="ru-RU" sz="4000" dirty="0" smtClean="0"/>
              <a:t>От 1,5лет, умея ходить дети специально ищут или искусственно создают себе препятствия и их преодолевают, формируя в себе таким образом качества-настойчивость и целеустремленность.</a:t>
            </a:r>
          </a:p>
          <a:p>
            <a:pPr marL="0" indent="0">
              <a:buNone/>
            </a:pPr>
            <a:r>
              <a:rPr lang="ru-RU" sz="4000" dirty="0" smtClean="0"/>
              <a:t>От 2-х лет жизни у ребенка открывается возможность для развития таких деловых качеств, как потребности в достижении успехов.</a:t>
            </a:r>
          </a:p>
          <a:p>
            <a:pPr marL="0" indent="0">
              <a:buNone/>
            </a:pPr>
            <a:endParaRPr lang="ru-RU" sz="5400" dirty="0"/>
          </a:p>
          <a:p>
            <a:pPr marL="0" indent="0">
              <a:buNone/>
            </a:pP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993175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3925" y="10001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/>
              <a:t>Психологические новообразования раннего возраста - отделение себя от окружающих, сравнение себя с другими людьми - подвигает ребенка на новый уровень развития. Начинается переходный период – кризис 3-х лет.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1995860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638</Words>
  <Application>Microsoft Office PowerPoint</Application>
  <PresentationFormat>Широкоэкранный</PresentationFormat>
  <Paragraphs>36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    тема: «Развитие личности в детском возрасте».</vt:lpstr>
      <vt:lpstr>Презентация PowerPoint</vt:lpstr>
      <vt:lpstr>Эмоциональная сфера.</vt:lpstr>
      <vt:lpstr>Самосознание.</vt:lpstr>
      <vt:lpstr>Презентация PowerPoint</vt:lpstr>
      <vt:lpstr>Презентация PowerPoint</vt:lpstr>
      <vt:lpstr>Общение.</vt:lpstr>
      <vt:lpstr>Презентация PowerPoint</vt:lpstr>
      <vt:lpstr>Презентация PowerPoint</vt:lpstr>
      <vt:lpstr>Стадии процесса формирования личности ребенка:</vt:lpstr>
      <vt:lpstr>Игры и упражнения:</vt:lpstr>
      <vt:lpstr>«Отражение чувств»</vt:lpstr>
      <vt:lpstr>Литература: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Тема: «Развитие личности в детском возрасте».</dc:title>
  <dc:creator>Анастасия Скрылева</dc:creator>
  <cp:lastModifiedBy>Анастасия Скрылева</cp:lastModifiedBy>
  <cp:revision>33</cp:revision>
  <dcterms:created xsi:type="dcterms:W3CDTF">2015-02-10T05:04:49Z</dcterms:created>
  <dcterms:modified xsi:type="dcterms:W3CDTF">2015-02-15T12:12:15Z</dcterms:modified>
</cp:coreProperties>
</file>