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88752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8585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6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10731500" cy="67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235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345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9000" cy="670298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42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4</cp:revision>
  <dcterms:created xsi:type="dcterms:W3CDTF">2022-11-02T17:14:27Z</dcterms:created>
  <dcterms:modified xsi:type="dcterms:W3CDTF">2022-11-02T17:56:52Z</dcterms:modified>
</cp:coreProperties>
</file>