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77" r:id="rId10"/>
    <p:sldId id="278" r:id="rId11"/>
    <p:sldId id="279" r:id="rId12"/>
    <p:sldId id="264" r:id="rId13"/>
    <p:sldId id="261" r:id="rId14"/>
    <p:sldId id="266" r:id="rId15"/>
    <p:sldId id="265" r:id="rId16"/>
    <p:sldId id="270" r:id="rId17"/>
    <p:sldId id="267" r:id="rId18"/>
    <p:sldId id="281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4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4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3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1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7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6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9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6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D78E46-C68D-4686-9E6B-FA22DB426B4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BA0A3-B7DD-4D10-B446-30562A74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883" y="1561171"/>
            <a:ext cx="7896230" cy="29890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жестокого обращения 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1727" y="5441795"/>
            <a:ext cx="6228671" cy="113742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«Е» группы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39.02.01 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Мрыхина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328" y="207980"/>
            <a:ext cx="11715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Ростовской области ГБПОУ РО «ВПК им. М. А. Шолохова»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88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07" y="390449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насилие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362" y="1556873"/>
            <a:ext cx="11071302" cy="1809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постоянное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отвержение, обвинение в адрес ребёнка, унижение его достоинства, длительное лишение ребёнка любви, нежности, заботы и безопасности со стороны 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3177268"/>
            <a:ext cx="6102861" cy="34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83" y="1107607"/>
            <a:ext cx="1095979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психологическому насилию относится: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083" y="2433170"/>
            <a:ext cx="10759640" cy="3920738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ребенка, проявляющиеся в словесной форме без применения физической силы;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и унижение его достоинства;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необходимой стимуляции, игнорирование его основных нужд в безопасном окружении, родительской любви;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грубое психическое воздействие, вызвавшее у ребенка психическую травму;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преднамеренная изоляция ребенка, лишение его 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жестокого обращения с детьми в семье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религиозные секты;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в неформальные группы с криминальной и фашисткой направленностью;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агрессивное, преступное поведение детей;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сбежавшие из дома дети умирают от голода и холода, становятся жертвами других детей, также сбежавших от домашнего насилия и др.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751578"/>
            <a:ext cx="10357337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детьми в дальнейшем формирует из них социально-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дезадаптированных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не способных создавать полноценную семью, быть хорошими родителями, а также толчком к воспроизведению жестокости по отношению к собственным детям.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18" y="2896418"/>
            <a:ext cx="5363439" cy="35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83" y="544667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ребенка в законодательных актах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803" y="1956265"/>
            <a:ext cx="110490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гарантирует: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ребёнка на уважение его человеческого достоинства (ст.54)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ребёнка на защиту и обязанности органа опеки и попечительства принять меры по защите ребёнка (ст.56)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родительских прав как меру защиты детей от жестокого обращения с ними в семье (ст.69)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немедленное отобрание ребёнка при непосредственной угрозе жизни и здоровью (ст.77) 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994" y="245327"/>
            <a:ext cx="11062009" cy="1978567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ребёнка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даёт определение понятия «жестокое обращение» и определяет меры защиты (ст.19), а также устанавливает: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94" y="2223894"/>
            <a:ext cx="11062009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максимально возможной степени здорового развития личности (ст.6)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по борьбе с болезнями и недоеданием (ст.24)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права каждого ребёнка на уровень жизни, необходимый для физического, умственного, духовного, нравственного и социального развития (ст.27)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от других форм жестокого обращения (ст.37)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помощи ребёнку, явившемуся жертвой жестокого обращения (ст.39) </a:t>
            </a:r>
          </a:p>
        </p:txBody>
      </p:sp>
    </p:spTree>
    <p:extLst>
      <p:ext uri="{BB962C8B-B14F-4D97-AF65-F5344CB8AC3E}">
        <p14:creationId xmlns:p14="http://schemas.microsoft.com/office/powerpoint/2010/main" val="28837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49" y="610452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наказывали в детстве, очень легко передать это поведение дальше. </a:t>
            </a:r>
          </a:p>
        </p:txBody>
      </p:sp>
      <p:pic>
        <p:nvPicPr>
          <p:cNvPr id="4" name="Объект 3" descr="Если вас наказывали в детстве, очень легко передать это поведение дальше.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28775" r="9381" b="7157"/>
          <a:stretch/>
        </p:blipFill>
        <p:spPr bwMode="auto">
          <a:xfrm>
            <a:off x="2319454" y="2274849"/>
            <a:ext cx="6869152" cy="4014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2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478" y="1134249"/>
            <a:ext cx="10803673" cy="55118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главный подарок для мира, С ними чудесней земная картина. Всё понимают, берутся за всё Лучшее с ними людское житьё Частенько слабы, неумелы их руки, Но некогда думать ребятам о скуке. В движеньях, заботах их время проходит, Удача к усердным с годами приходит. В детские годы мечты расцветают, Взрослые часто об этом не знают. Надо детишкам права объяснить, Многому надо их обучить. Мир станет лучше на нашей планете, Если счастливыми будут все дети! </a:t>
            </a:r>
          </a:p>
          <a:p>
            <a:pPr marL="0" indent="0" algn="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Павлов 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22625" r="11463" b="18946"/>
          <a:stretch/>
        </p:blipFill>
        <p:spPr>
          <a:xfrm>
            <a:off x="988306" y="960654"/>
            <a:ext cx="10310129" cy="4682687"/>
          </a:xfrm>
        </p:spPr>
      </p:pic>
    </p:spTree>
    <p:extLst>
      <p:ext uri="{BB962C8B-B14F-4D97-AF65-F5344CB8AC3E}">
        <p14:creationId xmlns:p14="http://schemas.microsoft.com/office/powerpoint/2010/main" val="37376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82" y="566362"/>
            <a:ext cx="11017405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«ЗОЛОТЫХ» ПРАВИЛ НАКАЗАНИЯ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570" y="1870229"/>
            <a:ext cx="10783230" cy="468668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не должно причинять вреда – физического или психического.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второе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нельзя наказывать «для профилактики», наказание может следовать только за реальным поступком и только в том случае, если другого способа донести информацию до ребенка вы действительно не видите.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третье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должно быть одно: даже если дитя натворило сто бед подряд, наказание должно быть единым, сразу за все, применять целый «комплекс» карательных мер недопустимо.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четвертое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не должно отменять награды: нельзя лишать ребенка того, что уже было подарено ему прежде, либо нарушать данные ему ранее обещания (если это не было специально оговорено).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1126268"/>
            <a:ext cx="10738339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профилактика жестокого обращения с детьми в семьях.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80" y="2621100"/>
            <a:ext cx="5975344" cy="4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267" y="688201"/>
            <a:ext cx="10959791" cy="546727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пятое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должно следовать сразу за «преступлением»: нельзя наказывать ребенка за то, что он совершил давно, пусть даже вы узнали об этом только что. Наказание должно быть разовой и непродолжительной акцией, его нельзя растягивать надолго: натворил – наказали – и точка.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шестое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должно быть справедливым и ни в коем случае не должно быть унизительным для ребенка: ребенок должен понимать, что наказание связано именно с проступком, что это не демонстрация родительской власти и превосходства.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седьмое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наказание не должно быть шантажом, нельзя манипулировать чувствами ребенка, предупреждать, что вы будете огорчены его поведением: если больше всего на свете ребенок будет бояться огорчить любимую мамочку, он, либо станет задерживаться в развитии, либо довольно быстро научится вас обманывать.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322" y="683052"/>
            <a:ext cx="10903293" cy="21070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детьми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любое поведение по отношении к ребёнку, которое нарушает его физическое или психическое благополучие, ставя под угрозу состояние его здоровья и развития. 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63" y="2609231"/>
            <a:ext cx="3440299" cy="3917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" y="2645403"/>
            <a:ext cx="5774292" cy="38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107" y="11193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жестокого обращения с детьми внутренняя агрессивность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эмоциональное состояние, возникающее как реакция на переживание непреодолимости каких-либо барьеров или недоступность желаемого.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66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251" y="40973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жестокого обращения с детьми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7083" y="2919118"/>
            <a:ext cx="6333892" cy="981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сексуальнее насилие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7083" y="1735293"/>
            <a:ext cx="6333892" cy="981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1327" y="4102943"/>
            <a:ext cx="6333892" cy="981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насилие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7083" y="5268762"/>
            <a:ext cx="6333892" cy="981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насилие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7" y="65649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504" y="2760051"/>
            <a:ext cx="6078988" cy="3312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преднамеренное нанесение травм и/или повреждений ребенку, которые вызывают серьезные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физического, психического здоровья, отставание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>
          <a:xfrm>
            <a:off x="7315200" y="1982055"/>
            <a:ext cx="3994637" cy="46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физическое насилие это происходит в семьях, где: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369" y="2486594"/>
            <a:ext cx="10568353" cy="3679744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физическое наказание является методом выбора для воспитания детей;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(или один из них) являются алкоголиками, наркоманами, токсикоманами;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заболевания;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 эмоционально-психологический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 чрезмерные требования к детям, несоответствующие их возрасту и уровню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проявляется как: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371" y="2463147"/>
            <a:ext cx="9601196" cy="3318936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лицу;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увечий тяжелыми предметами, даже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ножом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избиение ремнем, веревками; </a:t>
            </a:r>
          </a:p>
          <a:p>
            <a:pPr lvl="0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толчки; 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удушения,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48" y="58354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насилие или пренебрежение нуждами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25" y="2285998"/>
            <a:ext cx="5246075" cy="38584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невнимание к основным нуждам ребёнка в пище, одежде, медицинском обслуживании. Пренебрежение включает в себя ряд таких проявлений, как пренебрежение потребностями в образовании и развитии, медицинской помощи при наличии у ребёнка заболеваний.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0259" b="13677"/>
          <a:stretch/>
        </p:blipFill>
        <p:spPr>
          <a:xfrm>
            <a:off x="6447670" y="2285998"/>
            <a:ext cx="5064391" cy="38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713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Натуральные материалы</vt:lpstr>
      <vt:lpstr>Профилактика жестокого обращения с детьми  </vt:lpstr>
      <vt:lpstr>Цель: профилактика жестокого обращения с детьми в семьях.</vt:lpstr>
      <vt:lpstr>Презентация PowerPoint</vt:lpstr>
      <vt:lpstr>Презентация PowerPoint</vt:lpstr>
      <vt:lpstr>Виды жестокого обращения с детьми </vt:lpstr>
      <vt:lpstr>Физическое насилие </vt:lpstr>
      <vt:lpstr>Чаще всего физическое насилие это происходит в семьях, где:</vt:lpstr>
      <vt:lpstr>Физическое насилие проявляется как: </vt:lpstr>
      <vt:lpstr>Моральное насилие или пренебрежение нуждами</vt:lpstr>
      <vt:lpstr>Психологическое насилие </vt:lpstr>
      <vt:lpstr>К психологическому насилию относится: </vt:lpstr>
      <vt:lpstr>Последствия жестокого обращения с детьми в семье </vt:lpstr>
      <vt:lpstr>Презентация PowerPoint</vt:lpstr>
      <vt:lpstr>Защита прав ребенка в законодательных актах </vt:lpstr>
      <vt:lpstr>Конвенция ООН о правах ребёнка даёт определение понятия «жестокое обращение» и определяет меры защиты (ст.19), а также устанавливает: </vt:lpstr>
      <vt:lpstr>Если вас наказывали в детстве, очень легко передать это поведение дальше. </vt:lpstr>
      <vt:lpstr>Презентация PowerPoint</vt:lpstr>
      <vt:lpstr>Презентация PowerPoint</vt:lpstr>
      <vt:lpstr>Памятка для родителей СЕМЬ «ЗОЛОТЫХ» ПРАВИЛ НАКАЗАНИЯ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жестокого обращения с детьми»</dc:title>
  <dc:creator>Home</dc:creator>
  <cp:lastModifiedBy>Home</cp:lastModifiedBy>
  <cp:revision>25</cp:revision>
  <dcterms:created xsi:type="dcterms:W3CDTF">2022-04-01T15:48:36Z</dcterms:created>
  <dcterms:modified xsi:type="dcterms:W3CDTF">2023-01-18T15:02:35Z</dcterms:modified>
</cp:coreProperties>
</file>