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6" r:id="rId8"/>
    <p:sldId id="262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919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72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152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748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470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294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3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690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74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06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6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93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89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4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79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8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1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40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7.jpeg" /><Relationship Id="rId4" Type="http://schemas.openxmlformats.org/officeDocument/2006/relationships/image" Target="../media/image16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1714500"/>
            <a:ext cx="8134350" cy="187483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ЗАДАНИЕ</a:t>
            </a:r>
            <a:b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ОРГАНИЗАЦИИ </a:t>
            </a:r>
            <a:b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 -КУРОРТНОГО ЛЕЧЕНИЯ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123825" y="188913"/>
            <a:ext cx="8929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chemeClr val="bg1"/>
                </a:solidFill>
                <a:latin typeface="Times New Roman" pitchFamily="18" charset="0"/>
              </a:rPr>
              <a:t>Министерство общего и профессионального образования Ростовской области</a:t>
            </a:r>
          </a:p>
          <a:p>
            <a:pPr algn="ctr"/>
            <a:r>
              <a:rPr lang="ru-RU" sz="2000">
                <a:solidFill>
                  <a:schemeClr val="bg1"/>
                </a:solidFill>
                <a:latin typeface="Times New Roman" pitchFamily="18" charset="0"/>
              </a:rPr>
              <a:t>ГБПОУ РО «ВПК им. М. А. Шолохова»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B8CC72-2A97-38C0-ADB6-9B12D6B71CB4}"/>
              </a:ext>
            </a:extLst>
          </p:cNvPr>
          <p:cNvSpPr txBox="1"/>
          <p:nvPr/>
        </p:nvSpPr>
        <p:spPr>
          <a:xfrm>
            <a:off x="4798787" y="4304619"/>
            <a:ext cx="4163664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Величкина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Анжелика Андреевна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 – очная, IV курса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 39.02.01 Социальная работа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Павловская Елена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Зауровна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385082" y="196171"/>
            <a:ext cx="8373836" cy="6837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Обратный талон санаторно-курортной карты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682" y="1075103"/>
            <a:ext cx="7980636" cy="5586726"/>
          </a:xfrm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3" descr="sanatornoe_lechenie_pnevmonii_1_0408424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8AEF8F66-25D6-0AE8-D667-5943FB931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2520"/>
            <a:ext cx="4553857" cy="3016930"/>
          </a:xfrm>
          <a:prstGeom prst="rect">
            <a:avLst/>
          </a:prstGeom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22C1C1D4-5981-36C8-34EA-4F60EC5FF6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9" b="13415"/>
          <a:stretch/>
        </p:blipFill>
        <p:spPr>
          <a:xfrm>
            <a:off x="5313797" y="3340328"/>
            <a:ext cx="2714417" cy="3388871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9159577-AF3B-BED0-8691-B9C101849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5" y="663147"/>
            <a:ext cx="4136959" cy="2765853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0150908C-2404-3A41-E96A-DEF47A754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9" y="3543300"/>
            <a:ext cx="4916714" cy="31568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683568" y="168973"/>
            <a:ext cx="7958138" cy="92392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База производственной практики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C2F1E056-2A14-9F75-F66A-463F82478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2" y="1700808"/>
            <a:ext cx="4305906" cy="2916904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481DB2B1-E434-2A78-BE4D-D18F0B048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787" y="3302000"/>
            <a:ext cx="4635500" cy="29893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943"/>
            <a:ext cx="5294313" cy="6742113"/>
          </a:xfrm>
          <a:prstGeom prst="rect">
            <a:avLst/>
          </a:prstGeom>
          <a:noFill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060575"/>
            <a:ext cx="3671887" cy="2557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Заголовок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30571" cy="100370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Санаторно- курортное лечение</a:t>
            </a:r>
            <a:b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5038061" y="1527597"/>
            <a:ext cx="4156075" cy="467995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самостоятельный вид социального обеспечения, которое предполагает обеспечение граждан путёвками на санаторно- курортное лечение бесплатно или со скидкой </a:t>
            </a: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32A2A298-C133-7E0B-D467-E335A563F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34" y="2020735"/>
            <a:ext cx="4886327" cy="36936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7553" y="260648"/>
            <a:ext cx="9136508" cy="10194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Виды санаторно- курортных организаций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427538" y="1868034"/>
            <a:ext cx="4787900" cy="4721225"/>
          </a:xfrm>
        </p:spPr>
        <p:txBody>
          <a:bodyPr rtlCol="0">
            <a:normAutofit/>
          </a:bodyPr>
          <a:lstStyle/>
          <a:p>
            <a:pPr fontAlgn="auto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санаторий</a:t>
            </a:r>
          </a:p>
          <a:p>
            <a:pPr fontAlgn="auto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санаторий для детей, в том числе, для детей с родителями;</a:t>
            </a:r>
          </a:p>
          <a:p>
            <a:pPr fontAlgn="auto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санаторий-профилакторий;</a:t>
            </a:r>
          </a:p>
          <a:p>
            <a:pPr fontAlgn="auto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курортная поликлиника;</a:t>
            </a:r>
          </a:p>
          <a:p>
            <a:pPr fontAlgn="auto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грязелечебница;</a:t>
            </a:r>
          </a:p>
          <a:p>
            <a:pPr fontAlgn="auto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бальнеологическая лечебница;</a:t>
            </a:r>
          </a:p>
          <a:p>
            <a:pPr fontAlgn="auto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санаторный оздоровительный лагерь круглогодичного действия.</a:t>
            </a:r>
          </a:p>
          <a:p>
            <a:pPr fontAlgn="auto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5">
            <a:extLst>
              <a:ext uri="{FF2B5EF4-FFF2-40B4-BE49-F238E27FC236}">
                <a16:creationId xmlns:a16="http://schemas.microsoft.com/office/drawing/2014/main" id="{2A739DB3-04F0-348A-5468-27AE46ADD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" t="-3" r="12328" b="21255"/>
          <a:stretch/>
        </p:blipFill>
        <p:spPr>
          <a:xfrm>
            <a:off x="70091" y="2390320"/>
            <a:ext cx="4357447" cy="34870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96081" y="168956"/>
            <a:ext cx="8351837" cy="9239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Взаимодействие при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Санаторно-курортном  лечении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8739" y="1422823"/>
            <a:ext cx="4190093" cy="4852306"/>
          </a:xfrm>
        </p:spPr>
        <p:txBody>
          <a:bodyPr rtlCol="0">
            <a:normAutofit/>
          </a:bodyPr>
          <a:lstStyle/>
          <a:p>
            <a:pPr fontAlgn="auto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врачей–специалистов;</a:t>
            </a:r>
          </a:p>
          <a:p>
            <a:pPr fontAlgn="auto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врача-диетолога;</a:t>
            </a:r>
          </a:p>
          <a:p>
            <a:pPr fontAlgn="auto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врача-физиотерапевта, </a:t>
            </a:r>
          </a:p>
          <a:p>
            <a:pPr fontAlgn="auto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 по лечебной физкультуре,</a:t>
            </a:r>
          </a:p>
          <a:p>
            <a:pPr fontAlgn="auto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медицинского персонала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с высшим и средним немедицинским образованием. 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4078CBC-36A2-8B76-D631-C851165715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3" y="1568553"/>
            <a:ext cx="3869671" cy="2579780"/>
          </a:xfrm>
          <a:prstGeom prst="rect">
            <a:avLst/>
          </a:prstGeom>
        </p:spPr>
      </p:pic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B08FDE2B-7B63-0B49-B399-8D56BED50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78" y="3999557"/>
            <a:ext cx="3869671" cy="25797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E5B7F-49E2-41B3-87FB-6337E6307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6"/>
            <a:ext cx="8436428" cy="6596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Профили лечения 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АО «санаторий Вешенский»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2C262A-C577-416E-9DBB-AF3841CB58BB}"/>
              </a:ext>
            </a:extLst>
          </p:cNvPr>
          <p:cNvSpPr/>
          <p:nvPr/>
        </p:nvSpPr>
        <p:spPr>
          <a:xfrm>
            <a:off x="650421" y="1833913"/>
            <a:ext cx="76925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02CD412-0E33-F0BC-D26A-F96CC7D94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714" y="1833913"/>
            <a:ext cx="8200571" cy="48441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костно-мышечной системы;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периферической нервной системы;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обмена веществ, расстройства питания и болезни эндокринной системы, в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сахарный диабет;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болезни органов пищеварения;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болезни органов дыхания;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последствия несчастных случаев на производстве и профессиональных заболеваний.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 2" pitchFamily="18" charset="2"/>
              <a:buNone/>
            </a:pP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55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97768" y="137966"/>
            <a:ext cx="8748464" cy="115547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Документы для приёма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санаторно-курортную организацию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0875" y="1569307"/>
            <a:ext cx="4644008" cy="45434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путевка на санаторно-курортное лечение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санаторно-курортная карта        (в том числе для детей)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документ, удостоверяющий личность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свидетельство о рождении     (для детей в возрасте до 14 лет)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полис обязательного медицинского страхования    (при наличии).</a:t>
            </a:r>
          </a:p>
          <a:p>
            <a:pPr algn="just">
              <a:lnSpc>
                <a:spcPct val="90000"/>
              </a:lnSpc>
            </a:pP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11" y="1439704"/>
            <a:ext cx="4176464" cy="4802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07155" y="368300"/>
            <a:ext cx="8929687" cy="92392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индивидуальной программы санаторно-курортного лечения:</a:t>
            </a:r>
            <a:r>
              <a:rPr lang="ru-RU" sz="2400" dirty="0">
                <a:solidFill>
                  <a:schemeClr val="bg1"/>
                </a:solidFill>
                <a:latin typeface="Arial" charset="0"/>
              </a:rPr>
              <a:t> 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714" y="1352550"/>
            <a:ext cx="8200571" cy="4824413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фамилия, имя, отчество (при наличии) и возраст;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диагноз заболевания с указанием кода по МКБ;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режим дня;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лечебное питание (при круглосуточном пребывании);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консультации врачей-специалистов (по медицинским показаниям).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 2" pitchFamily="18" charset="2"/>
              <a:buNone/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619672" y="5301208"/>
            <a:ext cx="58692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</a:rPr>
              <a:t>*Длительность санаторно - курортного лечения </a:t>
            </a:r>
          </a:p>
          <a:p>
            <a:pPr algn="ctr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</a:rPr>
              <a:t>составляет от 14 до 21 дня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505</TotalTime>
  <Words>251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Небесная</vt:lpstr>
      <vt:lpstr>ИНДИВИДУАЛЬНОЕ ЗАДАНИЕ  ПОРЯДОК ОРГАНИЗАЦИИ  САНАТОРНО -КУРОРТНОГО ЛЕЧЕНИЯ</vt:lpstr>
      <vt:lpstr>База производственной практики</vt:lpstr>
      <vt:lpstr>Презентация PowerPoint</vt:lpstr>
      <vt:lpstr>Санаторно- курортное лечение </vt:lpstr>
      <vt:lpstr>Виды санаторно- курортных организаций</vt:lpstr>
      <vt:lpstr>Взаимодействие при Санаторно-курортном  лечении</vt:lpstr>
      <vt:lpstr>Профили лечения  в АО «санаторий Вешенский»</vt:lpstr>
      <vt:lpstr>Документы для приёма в санаторно-курортную организацию </vt:lpstr>
      <vt:lpstr>Содержание индивидуальной программы санаторно-курортного лечения: </vt:lpstr>
      <vt:lpstr>Обратный талон санаторно-курортной карты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ИНДИВИДУАЛЬНОЕ ЗАДАНИЕ  ПОРЯДОК ОРГАНИЗАЦИИ САНАТОРНО -КУРОРТНОГО ЛЕЧЕНИЯ</dc:title>
  <dc:creator>Пользователь Windows</dc:creator>
  <cp:lastModifiedBy>79613022976</cp:lastModifiedBy>
  <cp:revision>54</cp:revision>
  <dcterms:created xsi:type="dcterms:W3CDTF">2020-12-09T15:20:40Z</dcterms:created>
  <dcterms:modified xsi:type="dcterms:W3CDTF">2023-01-18T09:24:26Z</dcterms:modified>
</cp:coreProperties>
</file>