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339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07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08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7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9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05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3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79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4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6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5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6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5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6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3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2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m.wikipedia.org/wiki/%D0%92%D0%BE%D0%B5%D0%BD%D0%BD%D0%B0%D1%8F_%D1%81%D0%BB%D1%83%D0%B6%D0%B1%D0%B0" TargetMode="External"/><Relationship Id="rId2" Type="http://schemas.openxmlformats.org/officeDocument/2006/relationships/hyperlink" Target="https://ru.m.wikipedia.org/wiki/%D0%92%D0%BE%D0%B8%D0%BD%D1%81%D0%BA%D0%B0%D1%8F_%D0%B4%D0%BE%D0%BB%D0%B6%D0%BD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m.wikipedia.org/wiki/%D0%9F%D1%80%D0%B0%D0%B2%D0%BE%D0%B2%D0%BE%D0%B9_%D1%81%D1%82%D0%B0%D1%82%D1%83%D1%81" TargetMode="External"/><Relationship Id="rId5" Type="http://schemas.openxmlformats.org/officeDocument/2006/relationships/hyperlink" Target="https://ru.m.wikipedia.org/wiki/%D0%93%D0%BE%D1%81%D1%83%D0%B4%D0%B0%D1%80%D1%81%D1%82%D0%B2%D0%BE" TargetMode="External"/><Relationship Id="rId4" Type="http://schemas.openxmlformats.org/officeDocument/2006/relationships/hyperlink" Target="https://ru.m.wikipedia.org/wiki/%D0%9E%D0%B1%D0%BE%D1%80%D0%BE%D0%BD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CB231C-9A6D-F94D-8827-039ABF79C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646" y="1023510"/>
            <a:ext cx="8361229" cy="2098226"/>
          </a:xfrm>
        </p:spPr>
        <p:txBody>
          <a:bodyPr/>
          <a:lstStyle/>
          <a:p>
            <a:r>
              <a:rPr lang="ru-RU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военнослужащим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0BE897-B659-6240-9702-A68AEFE7594A}"/>
              </a:ext>
            </a:extLst>
          </p:cNvPr>
          <p:cNvSpPr txBox="1"/>
          <p:nvPr/>
        </p:nvSpPr>
        <p:spPr>
          <a:xfrm>
            <a:off x="2027502" y="445499"/>
            <a:ext cx="8136995" cy="83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общего профессионального образования Ростовской области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РО «ВПК им. М. А. Шолохова»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701B904A-969B-8049-BAEA-511706286F33}"/>
              </a:ext>
            </a:extLst>
          </p:cNvPr>
          <p:cNvSpPr txBox="1">
            <a:spLocks/>
          </p:cNvSpPr>
          <p:nvPr/>
        </p:nvSpPr>
        <p:spPr>
          <a:xfrm>
            <a:off x="7244952" y="3360698"/>
            <a:ext cx="3726657" cy="2473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Aldhabi" panose="02000000000000000000" pitchFamily="2" charset="0"/>
                <a:cs typeface="Times New Roman" panose="02020603050405020304" pitchFamily="18" charset="0"/>
              </a:rPr>
              <a:t>Выполнила: </a:t>
            </a:r>
          </a:p>
          <a:p>
            <a:pPr algn="l"/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Aldhabi" panose="02000000000000000000" pitchFamily="2" charset="0"/>
                <a:cs typeface="Times New Roman" panose="02020603050405020304" pitchFamily="18" charset="0"/>
              </a:rPr>
              <a:t>Сафонова Дарья Олеговна </a:t>
            </a:r>
          </a:p>
          <a:p>
            <a:pPr algn="l"/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Aldhabi" panose="02000000000000000000" pitchFamily="2" charset="0"/>
                <a:cs typeface="Times New Roman" panose="02020603050405020304" pitchFamily="18" charset="0"/>
              </a:rPr>
              <a:t>Студентка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Abadi Extra Light" pitchFamily="2" charset="0"/>
                <a:cs typeface="Times New Roman" panose="02020603050405020304" pitchFamily="18" charset="0"/>
              </a:rPr>
              <a:t>3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Aldhabi" panose="02000000000000000000" pitchFamily="2" charset="0"/>
                <a:cs typeface="Times New Roman" panose="02020603050405020304" pitchFamily="18" charset="0"/>
              </a:rPr>
              <a:t> «Е» группы</a:t>
            </a:r>
          </a:p>
          <a:p>
            <a:pPr algn="l"/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Aldhabi" panose="02000000000000000000" pitchFamily="2" charset="0"/>
                <a:cs typeface="Times New Roman" panose="02020603050405020304" pitchFamily="18" charset="0"/>
              </a:rPr>
              <a:t>Специальность: Социальная работа </a:t>
            </a:r>
          </a:p>
          <a:p>
            <a:pPr algn="l"/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Agency FB" panose="02000000000000000000" pitchFamily="2" charset="0"/>
                <a:cs typeface="Times New Roman" panose="02020603050405020304" pitchFamily="18" charset="0"/>
              </a:rPr>
              <a:t>39.02.01</a:t>
            </a:r>
          </a:p>
          <a:p>
            <a:pPr algn="l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B17AE4-AAAC-544B-B473-F8C2ABAC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173831"/>
            <a:ext cx="10396882" cy="1151965"/>
          </a:xfrm>
        </p:spPr>
        <p:txBody>
          <a:bodyPr/>
          <a:lstStyle/>
          <a:p>
            <a:r>
              <a:rPr lang="ru-RU" b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Цель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8F38CEAA-8994-BA48-90B4-18CF2CCD03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9549" y="613525"/>
            <a:ext cx="11553826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военнослужащих с видами пособий и порядком выплаты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1BB0FF28-AA1B-4842-BA5E-F06F31A2D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11" y="3086522"/>
            <a:ext cx="4388921" cy="23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90224F-3F37-DB4E-845B-E88FE7DC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9F4D47-AA02-C447-A1CF-4990BB2670D8}"/>
              </a:ext>
            </a:extLst>
          </p:cNvPr>
          <p:cNvSpPr txBox="1"/>
          <p:nvPr/>
        </p:nvSpPr>
        <p:spPr>
          <a:xfrm>
            <a:off x="685801" y="2148913"/>
            <a:ext cx="992266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Осведомление военнослужащих о возможности получения пособий для них, и их семей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64DD6B-9CE9-0247-B1EC-EBC22AD47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Понятийный аппарат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321196-754E-D64F-8C59-7DA672E5E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6276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Военнослу́жащий — лицо (человек), исполняющее </a:t>
            </a:r>
            <a:r>
              <a:rPr lang="ru-RU" sz="280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hlinkClick r:id="rId2" tooltip="Воинская должность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должностные</a:t>
            </a:r>
            <a:r>
              <a:rPr lang="ru-RU" sz="280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 обязанности, связанные с прохождением </a:t>
            </a:r>
            <a:r>
              <a:rPr lang="ru-RU" sz="280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hlinkClick r:id="rId3" tooltip="Военная служб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военной службы</a:t>
            </a:r>
            <a:r>
              <a:rPr lang="ru-RU" sz="280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которая призвана решать задачи в сфере безопасности и </a:t>
            </a:r>
            <a:r>
              <a:rPr lang="ru-RU" sz="280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hlinkClick r:id="rId4" tooltip="Оборон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обороны</a:t>
            </a:r>
            <a:r>
              <a:rPr lang="ru-RU" sz="280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ru-RU" sz="280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hlinkClick r:id="rId5" tooltip="Государство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государства</a:t>
            </a:r>
            <a:r>
              <a:rPr lang="ru-RU" sz="280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и в связи с этим, обладающее специальным </a:t>
            </a:r>
            <a:r>
              <a:rPr lang="ru-RU" sz="280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hlinkClick r:id="rId6" tooltip="Правовой статус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правовым статусом</a:t>
            </a:r>
            <a:endParaRPr lang="ru-RU" sz="280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6E3EF5-2DF4-1844-9879-58F6A0E6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278050"/>
            <a:ext cx="10396882" cy="1151965"/>
          </a:xfrm>
        </p:spPr>
        <p:txBody>
          <a:bodyPr>
            <a:normAutofit/>
          </a:bodyPr>
          <a:lstStyle/>
          <a:p>
            <a:r>
              <a:rPr lang="ru-RU" sz="4400" b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Нормативно-правовая база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B769861-D6E1-014F-AEA2-0B915C0BB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19" y="2292585"/>
            <a:ext cx="3901351" cy="2272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3EF7B7-6B7C-3E42-9971-C5754BC0C216}"/>
              </a:ext>
            </a:extLst>
          </p:cNvPr>
          <p:cNvSpPr txBox="1"/>
          <p:nvPr/>
        </p:nvSpPr>
        <p:spPr>
          <a:xfrm>
            <a:off x="166687" y="2006074"/>
            <a:ext cx="68615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28.03 1998 № 53 «О воинской обязанности и военной службе»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закон» О статусе военнослужащих’’  от 27.05 1998 № 76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 декабря 1999 года № 1441 «Об  утверждении положения о подготовке граждан РФ к военной службе»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E8ACF6-DEE9-D64A-AA9A-83B050ED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869682"/>
            <a:ext cx="11025188" cy="317204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военнослужащих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9E521-0CA2-E740-8A4A-E90DB3AA1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86" y="1773405"/>
            <a:ext cx="6093196" cy="3311189"/>
          </a:xfrm>
        </p:spPr>
        <p:txBody>
          <a:bodyPr>
            <a:no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пособие на ребёнка-выплачивается на каждого ребёнка, не зависит от дохода матери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пособие беременной жене военнослужащего-единовременное пособие,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выплачивающиеся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только беременным жёнам именно военнослужащих по призыву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пособие при увольнении с военной службы-какие выплаты положены военнослужащему при увольнении, зависит, прежде всего, от причин увольнения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пособие по безработице-зависит от кол-ва лет отдавших военной службе </a:t>
            </a:r>
            <a:endParaRPr lang="ru-RU" sz="16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C6E15A4-E3EA-7C40-98B4-11C1F6F65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676400"/>
            <a:ext cx="2991916" cy="39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F909F0-9C6C-0843-AF3A-AEA70D74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меры поддержки предусмотрены для семей военнослужащих?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D31B26-7D33-E040-B197-419B390B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по оплате установки телефона и компенсация по оплате жилищно-коммунальных услуг 
ежемесячная компенсационная выплата к пенсии 
ежегодное пособие на проведение летнего оздоровительного отдыха 
ежемесячное пособие детям военнослужащих </a:t>
            </a:r>
          </a:p>
        </p:txBody>
      </p:sp>
    </p:spTree>
    <p:extLst>
      <p:ext uri="{BB962C8B-B14F-4D97-AF65-F5344CB8AC3E}">
        <p14:creationId xmlns:p14="http://schemas.microsoft.com/office/powerpoint/2010/main" val="11728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9CDC7F-8AA8-9544-97E4-8FC7C343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7F5ABF76-FE8A-E943-9336-CAA74F2EC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56" y="1837765"/>
            <a:ext cx="4572000" cy="24003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E58A4AB-49BC-8740-BF2E-B3D7F35F3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42" y="2788442"/>
            <a:ext cx="4572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154</Words>
  <Application>Microsoft Office PowerPoint</Application>
  <PresentationFormat>Произвольный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Главное мероприятие</vt:lpstr>
      <vt:lpstr>В помощь военнослужащим</vt:lpstr>
      <vt:lpstr>Цель:</vt:lpstr>
      <vt:lpstr>Актуальность</vt:lpstr>
      <vt:lpstr>Понятийный аппарат</vt:lpstr>
      <vt:lpstr>Нормативно-правовая база</vt:lpstr>
      <vt:lpstr>Пособия для военнослужащих</vt:lpstr>
      <vt:lpstr>Какие меры поддержки предусмотрены для семей военнослужащих?</vt:lpstr>
      <vt:lpstr>Область применения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помощь военнослужащим</dc:title>
  <dc:creator>Неизвестный пользователь</dc:creator>
  <cp:lastModifiedBy>Nord</cp:lastModifiedBy>
  <cp:revision>19</cp:revision>
  <dcterms:created xsi:type="dcterms:W3CDTF">2021-11-10T14:48:00Z</dcterms:created>
  <dcterms:modified xsi:type="dcterms:W3CDTF">2021-11-17T21:27:01Z</dcterms:modified>
</cp:coreProperties>
</file>