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4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2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4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96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5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6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52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33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2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5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58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3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42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85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3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B93462-B98E-4258-BEB6-29764275107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9EDA39-F6CD-4A69-99BA-B199D94EF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7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5685" y="-326572"/>
            <a:ext cx="12507686" cy="1428448"/>
          </a:xfrm>
        </p:spPr>
        <p:txBody>
          <a:bodyPr/>
          <a:lstStyle/>
          <a:p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общего и профессионального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ГБПОУ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 «ВПК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М. А. Шолохова»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2842" y="1515533"/>
            <a:ext cx="8082644" cy="29584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задание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ПМ. 04. Организация социальной работы в различных сферах (социальная защита, здравоохранение, образование)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помощь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беженцам и вынужденным переселенцам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4686" y="4887686"/>
            <a:ext cx="4136571" cy="16437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Выполнила: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Кучмасова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Карина Владимировна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Форма обучения - очная 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курс, группа «Е» </a:t>
            </a:r>
            <a:r>
              <a:rPr lang="ru-RU" altLang="ru-RU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Специальность: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39.02.01 Социальная работа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7941" y="5983069"/>
            <a:ext cx="1672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Вешенская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721" y="258031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практики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393006" y="1154875"/>
            <a:ext cx="4718304" cy="45423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УСЗН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 района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19" y="2458742"/>
            <a:ext cx="4923678" cy="38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1200"/>
            <a:ext cx="9601196" cy="103447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Понятийный аппарат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8" y="1228436"/>
            <a:ext cx="10297885" cy="5477164"/>
          </a:xfrm>
        </p:spPr>
        <p:txBody>
          <a:bodyPr>
            <a:normAutofit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Беженцы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слова «бежать») – это лица, вынужденные покинуть обжитое место в силу определенных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обстоятельств. (Конвенция о статусе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беженцев, принятой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в Женеве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28.07.1951г.)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Вынужденный переселенец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гражданин Российской Федерации, покинувший место жительства вследствие совершенного в отношении его или членов его семьи насилия или преследования в иных формах либо вследствие реальной опасности подвергнуться преследованию по признаку расовой или национальной принадлежности, вероисповедания, языка, а также по признаку принадлежности лица или группы лиц, массовых нарушений общественного порядка.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от 19.02.1993 № 4530-1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вынужденных переселенцев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2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52" y="467359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получения статуса беженца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67" y="2412903"/>
            <a:ext cx="4640262" cy="309350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60029" y="1910046"/>
            <a:ext cx="4718304" cy="4099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миграционную карту, в которой будет указана цель прибытия – «беженство»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гражданином которой он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родство с лицами, которые въехали на территорию страны вместе с заявителем.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855" y="686570"/>
            <a:ext cx="9601196" cy="8559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еры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поддержки беженцев и вынужденных переселенцев 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97954" y="2560474"/>
            <a:ext cx="5585409" cy="46458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проживание на первых этапах в специальном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выплаты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медицинскому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обслуживанию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консультации и психологическая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условия для трудоустройства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беспрепятственно посещать детские сады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16" y="2828342"/>
            <a:ext cx="4718050" cy="3143982"/>
          </a:xfrm>
        </p:spPr>
      </p:pic>
      <p:sp>
        <p:nvSpPr>
          <p:cNvPr id="7" name="TextBox 6"/>
          <p:cNvSpPr txBox="1"/>
          <p:nvPr/>
        </p:nvSpPr>
        <p:spPr>
          <a:xfrm>
            <a:off x="1875934" y="1653500"/>
            <a:ext cx="839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защита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 мер, направленных на соблюдение прав человека, на удовлетворение его социальных потребностей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226" y="378691"/>
            <a:ext cx="9982986" cy="1027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ДНР, ЛНР и Украины в РФ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1026" y="1100269"/>
            <a:ext cx="8319774" cy="526358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пенсионная выплата в размере 10 000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выплата инвалидам в размере 10 000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ветеранам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5000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беременным женщинам в размере 10 000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при рождении ребенка в размере 20 000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на каждого ребенка в возрасте до 18 лет в размере 4000 рублей, а в случае если такой ребенок находится под опекой или попечительством, в размере 15 000 рублей, на каждого ребенка в возрасте до 23 лет при условии его обучения по очной форме в образовательной организации в размере 4000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единственному родителю на каждого ребенка в размере 10 000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1905000"/>
            <a:ext cx="2630199" cy="28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746" y="603441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получения социальной помощи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45177" y="1967343"/>
            <a:ext cx="6361216" cy="401597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удостоверяющий личность (паспорт), либо свидетельство о предоставлении временного убежища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Миграционная карта, отметка в паспорте о пересечении границы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миграционный учёт, иные документы подтверждающие временное пребывание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статус (категорию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02" y="2567891"/>
            <a:ext cx="4470400" cy="2929063"/>
          </a:xfrm>
        </p:spPr>
      </p:pic>
    </p:spTree>
    <p:extLst>
      <p:ext uri="{BB962C8B-B14F-4D97-AF65-F5344CB8AC3E}">
        <p14:creationId xmlns:p14="http://schemas.microsoft.com/office/powerpoint/2010/main" val="36753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277" y="163400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оказывают: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" y="1282210"/>
            <a:ext cx="4718050" cy="314536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12" y="1249545"/>
            <a:ext cx="4253337" cy="3225302"/>
          </a:xfrm>
        </p:spPr>
      </p:pic>
      <p:sp>
        <p:nvSpPr>
          <p:cNvPr id="6" name="TextBox 5"/>
          <p:cNvSpPr txBox="1"/>
          <p:nvPr/>
        </p:nvSpPr>
        <p:spPr>
          <a:xfrm>
            <a:off x="434108" y="4474847"/>
            <a:ext cx="5451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МФЦ Шолоховского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Вешенская,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ул.Шолохова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50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8508" y="4474847"/>
            <a:ext cx="53173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УСЗН Администрации Шолоховского района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Шолоховский район,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Вешенская, ул. Шолохова, 54</a:t>
            </a:r>
          </a:p>
        </p:txBody>
      </p:sp>
    </p:spTree>
    <p:extLst>
      <p:ext uri="{BB962C8B-B14F-4D97-AF65-F5344CB8AC3E}">
        <p14:creationId xmlns:p14="http://schemas.microsoft.com/office/powerpoint/2010/main" val="13259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по итогам практики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2427811"/>
            <a:ext cx="4718050" cy="32615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5" y="2427811"/>
            <a:ext cx="4821384" cy="3261554"/>
          </a:xfrm>
        </p:spPr>
      </p:pic>
    </p:spTree>
    <p:extLst>
      <p:ext uri="{BB962C8B-B14F-4D97-AF65-F5344CB8AC3E}">
        <p14:creationId xmlns:p14="http://schemas.microsoft.com/office/powerpoint/2010/main" val="14585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</TotalTime>
  <Words>412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바탕</vt:lpstr>
      <vt:lpstr>Garamond</vt:lpstr>
      <vt:lpstr>Times New Roman</vt:lpstr>
      <vt:lpstr>Натуральные материалы</vt:lpstr>
      <vt:lpstr>Министерство общего и профессионального образования  Ростовской области ГБПОУ РО «ВПК им. М. А. Шолохова»</vt:lpstr>
      <vt:lpstr>База практики</vt:lpstr>
      <vt:lpstr>Понятийный аппарат </vt:lpstr>
      <vt:lpstr>Механизм получения статуса беженца </vt:lpstr>
      <vt:lpstr>Меры социальной поддержки беженцев и вынужденных переселенцев в России</vt:lpstr>
      <vt:lpstr>  Выплаты гражданам ДНР, ЛНР и Украины в РФ</vt:lpstr>
      <vt:lpstr>Документы, необходимые для получения социальной помощи</vt:lpstr>
      <vt:lpstr>Помощь оказывают:</vt:lpstr>
      <vt:lpstr>Вывод по итогам практики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Карина</cp:lastModifiedBy>
  <cp:revision>30</cp:revision>
  <dcterms:created xsi:type="dcterms:W3CDTF">2022-12-20T08:46:56Z</dcterms:created>
  <dcterms:modified xsi:type="dcterms:W3CDTF">2022-12-27T13:17:46Z</dcterms:modified>
</cp:coreProperties>
</file>