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6" r:id="rId3"/>
    <p:sldId id="264" r:id="rId4"/>
    <p:sldId id="265" r:id="rId5"/>
    <p:sldId id="260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Romana Script" charset="-52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7482" y="1953618"/>
            <a:ext cx="5464678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mana Script" pitchFamily="34" charset="-52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r>
              <a:rPr lang="ru-RU" altLang="ru-RU" sz="1400" b="1" dirty="0">
                <a:latin typeface="Times New Roman" panose="02020603050405020304" pitchFamily="18" charset="0"/>
              </a:rPr>
              <a:t>Министерство общего и профессионального образования Ростовской области</a:t>
            </a:r>
            <a:br>
              <a:rPr lang="ru-RU" altLang="ru-RU" sz="1400" b="1" dirty="0">
                <a:latin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</a:rPr>
              <a:t>ГБПОУ РО «ВПК им. М. А. Шолохова»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4030" y="1953619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работа в образовательных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458200" cy="914400"/>
          </a:xfrm>
        </p:spPr>
        <p:txBody>
          <a:bodyPr/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Технологии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компенсирования,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992563"/>
          </a:xfrm>
        </p:spPr>
        <p:txBody>
          <a:bodyPr/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усиление некоторых качеств ребенка, которые помогают ему уравновесить те качества, которые отсутствуют и по какой-либо причине не могут быть восстановлены или восстанавливаются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положительный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 отношений в классе, возросшую самооценку ученика, успехи в учебной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/>
          <a:lstStyle/>
          <a:p>
            <a:r>
              <a:rPr lang="ru-RU" sz="3200" b="1" dirty="0" smtClean="0"/>
              <a:t>Метод исправления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исправления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социальной технологии коррекции и терапии для младших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предполагает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профессионально-точную диагностику тех черт характера, которые требуется изменить, причин формирования отклоняющегося поведения, точный выбор методов, которые в этом случае граничат с психотерапией.</a:t>
            </a:r>
          </a:p>
        </p:txBody>
      </p:sp>
    </p:spTree>
    <p:extLst>
      <p:ext uri="{BB962C8B-B14F-4D97-AF65-F5344CB8AC3E}">
        <p14:creationId xmlns:p14="http://schemas.microsoft.com/office/powerpoint/2010/main" val="19368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dirty="0"/>
              <a:t>План изучения темы</a:t>
            </a:r>
            <a:endParaRPr lang="ru-RU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Romana Script" pitchFamily="34" charset="-52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1.Особенности технологий социальной работы с дошкольниками и младшими школьниками, связанные с профилактикой школьной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2.Использование технологий компенсирования, стимулирования, исправления. 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3.Проблемы социализации подростков. 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4.Основные направления деятельности социальной службы школы.</a:t>
            </a:r>
          </a:p>
          <a:p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299" y="381000"/>
            <a:ext cx="8229600" cy="99060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и школьные образовательные учреждения - это центры социализации детей.</a:t>
            </a:r>
            <a:endParaRPr lang="ru-RU" sz="28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3200400" cy="240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86616"/>
            <a:ext cx="3535538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651" y="1524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школьники — это социальная группа с возрастной границей от 6 лет до 10 лет.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4"/>
          <p:cNvSpPr txBox="1">
            <a:spLocks/>
          </p:cNvSpPr>
          <p:nvPr/>
        </p:nvSpPr>
        <p:spPr>
          <a:xfrm>
            <a:off x="1371600" y="4099520"/>
            <a:ext cx="6400800" cy="76964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Romana Script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предотвратить школьную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способствовать наиболее успешной учебной деятельности в младших классах.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диагностики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этой возрастной группой — выявить степень готовности ребенка к школьному обучению на рубеже его поступления в школу, а также степень и характер его адаптации к школе на первых этапах его школьной жизни.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готовностью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школьному обучению понимается необходимый и достаточный уровень социально-психологического и психического развития ребенка для освоения школьной программы в условиях обучения в коллективе сверстников. </a:t>
            </a:r>
          </a:p>
          <a:p>
            <a:pPr algn="ctr"/>
            <a:endParaRPr lang="ru-RU" sz="2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0" y="303028"/>
            <a:ext cx="4572000" cy="611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готовности: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940981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Способности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абстрактной познавательной деятельности.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аспекта: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личный, мотивационный (желание и стремление учиться в школе, изменить свой статус, освоить новую деятельность);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2) интеллектуальный (уровень памяти, степень владения обобщающими понятиями, способность планировать свои действия, разделяя более общее действие на ряд вспомогательных этапов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запаса знаний, объем которых зависит от требований конкретной школы или даже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взаимодействовать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со сверстниками и с учителем.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770474"/>
            <a:ext cx="2477496" cy="182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772400" cy="6858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социальной диагностики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6553200" cy="452596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(социальная обусловленность),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обоснованность. 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диагностики: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тестирование, сравнительный анализ, беседа, возможно использование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Абрамович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модели поведения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4678363"/>
          </a:xfrm>
        </p:spPr>
        <p:txBody>
          <a:bodyPr/>
          <a:lstStyle/>
          <a:p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Негативистическая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демонстрация утрированного эмоционального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стремлении привлечь к себе внимание, часто — любой ценой. Причиной такого поведения может быть недостаток внимания к ребенку со стороны взрослых либо даже полное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существования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тревожность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вызвана другой особенностью взаимодействия ребенка и взрослого — повышенной требовательностью к ребенку, постоянными претензиями к нему, низкой оценкой его успехов. Это приводит к нерешительности, а затем и к утрате инициативы, низкой самооценке, снижению успехов, поверхностному усвоению знаний, нервозности, развитию страхов у ребенка и даже к развитию психических заболеваний.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Аутизм и уход от реальности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также формы защитной реакции детей на негативное отношение взрослых. Такие модели поведения проявляются у ребенка и в дошкольном возрасте. Если не проведена своевременная диагностика этих моделей, процесс адаптации к школе станет крайне затруднительным и потребует особого внимания как педагогов и школьных психологов, так и социального работника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3183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адаптации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 уровнях: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общества в целом (макросреда) — адаптация к особенностям социальной среды;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уровне социальной группы — адаптация в группе  (в классе, в семье, в группе друзей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внутриличностном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 — внутренняя уравновешенность, гармония.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60438"/>
          </a:xfrm>
        </p:spPr>
        <p:txBody>
          <a:bodyPr/>
          <a:lstStyle/>
          <a:p>
            <a:r>
              <a:rPr lang="ru-RU" sz="2800" b="1" dirty="0"/>
              <a:t>Технология </a:t>
            </a:r>
            <a:r>
              <a:rPr lang="ru-RU" sz="2800" b="1" dirty="0" smtClean="0"/>
              <a:t>социальной </a:t>
            </a:r>
            <a:r>
              <a:rPr lang="ru-RU" sz="2800" b="1" dirty="0"/>
              <a:t>коррекции </a:t>
            </a:r>
            <a:r>
              <a:rPr lang="ru-RU" sz="2800" b="1" dirty="0" smtClean="0"/>
              <a:t>младших </a:t>
            </a:r>
            <a:r>
              <a:rPr lang="ru-RU" sz="2800" b="1" dirty="0"/>
              <a:t>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97363"/>
          </a:xfrm>
        </p:spPr>
        <p:txBody>
          <a:bodyPr/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коррекция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на исправление тех социально-психологических черт ребенка и форм поведения, которые уже успели сложиться к началу обучения в школе и которые не соответствуют принятым в данной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 нормам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565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Romana Script</vt:lpstr>
      <vt:lpstr>1_Тема Office</vt:lpstr>
      <vt:lpstr>Министерство общего и профессионального образования Ростовской области ГБПОУ РО «ВПК им. М. А. Шолохова»</vt:lpstr>
      <vt:lpstr>План изучения темы</vt:lpstr>
      <vt:lpstr>Дошкольные и школьные образовательные учреждения - это центры социализации детей.</vt:lpstr>
      <vt:lpstr>Презентация PowerPoint</vt:lpstr>
      <vt:lpstr>Презентация PowerPoint</vt:lpstr>
      <vt:lpstr>Основные принципы социальной диагностики</vt:lpstr>
      <vt:lpstr>Леонид Абрамович Венгер выделил модели поведения</vt:lpstr>
      <vt:lpstr>Технология социальной адаптации</vt:lpstr>
      <vt:lpstr>Технология социальной коррекции младших школьников</vt:lpstr>
      <vt:lpstr>2. Технологии компенсирования, стимулирования  </vt:lpstr>
      <vt:lpstr>Метод исправления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</dc:title>
  <dc:creator>Фокина Лидия Петровна</dc:creator>
  <cp:keywords>Шаблон презентации</cp:keywords>
  <cp:lastModifiedBy>Елена</cp:lastModifiedBy>
  <cp:revision>56</cp:revision>
  <dcterms:created xsi:type="dcterms:W3CDTF">2014-07-06T18:18:01Z</dcterms:created>
  <dcterms:modified xsi:type="dcterms:W3CDTF">2023-01-17T09:21:06Z</dcterms:modified>
</cp:coreProperties>
</file>